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74" r:id="rId4"/>
    <p:sldId id="259" r:id="rId5"/>
    <p:sldId id="260" r:id="rId6"/>
    <p:sldId id="261" r:id="rId7"/>
    <p:sldId id="264" r:id="rId8"/>
    <p:sldId id="266" r:id="rId9"/>
    <p:sldId id="267" r:id="rId10"/>
    <p:sldId id="268" r:id="rId11"/>
    <p:sldId id="263" r:id="rId12"/>
    <p:sldId id="269" r:id="rId13"/>
    <p:sldId id="271" r:id="rId14"/>
    <p:sldId id="273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248AA9-B6C9-4CAE-92B6-7771E17B664D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39DF29-26A9-489E-8A15-0273F0C6D3F9}">
      <dgm:prSet/>
      <dgm:spPr/>
      <dgm:t>
        <a:bodyPr/>
        <a:lstStyle/>
        <a:p>
          <a:pPr rtl="0"/>
          <a:r>
            <a:rPr lang="en-GB" dirty="0" smtClean="0"/>
            <a:t>As of January 5, 2015, the General Directorate of General Security (GSO</a:t>
          </a:r>
          <a:r>
            <a:rPr lang="en-GB" smtClean="0"/>
            <a:t>) implemented </a:t>
          </a:r>
          <a:r>
            <a:rPr lang="en-GB" dirty="0" smtClean="0"/>
            <a:t>a new set of regulations to manage the flow of Syrian’s into Lebanon.</a:t>
          </a:r>
          <a:endParaRPr lang="en-US" dirty="0"/>
        </a:p>
      </dgm:t>
    </dgm:pt>
    <dgm:pt modelId="{E97CC20D-C1F6-4C31-9C7E-9281624DD806}" type="parTrans" cxnId="{0AD860E8-508B-4E12-B77F-8988B938CA2A}">
      <dgm:prSet/>
      <dgm:spPr/>
      <dgm:t>
        <a:bodyPr/>
        <a:lstStyle/>
        <a:p>
          <a:endParaRPr lang="en-US"/>
        </a:p>
      </dgm:t>
    </dgm:pt>
    <dgm:pt modelId="{409DA41B-7222-489C-BDBD-53AC844B17C1}" type="sibTrans" cxnId="{0AD860E8-508B-4E12-B77F-8988B938CA2A}">
      <dgm:prSet/>
      <dgm:spPr/>
      <dgm:t>
        <a:bodyPr/>
        <a:lstStyle/>
        <a:p>
          <a:endParaRPr lang="en-US"/>
        </a:p>
      </dgm:t>
    </dgm:pt>
    <dgm:pt modelId="{EA4499F6-9EBD-4CC6-89C5-4C576D6BF991}" type="pres">
      <dgm:prSet presAssocID="{3E248AA9-B6C9-4CAE-92B6-7771E17B66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A7E2EC1-FA34-4B8E-BBD2-388F846B7ED2}" type="pres">
      <dgm:prSet presAssocID="{D939DF29-26A9-489E-8A15-0273F0C6D3F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D860E8-508B-4E12-B77F-8988B938CA2A}" srcId="{3E248AA9-B6C9-4CAE-92B6-7771E17B664D}" destId="{D939DF29-26A9-489E-8A15-0273F0C6D3F9}" srcOrd="0" destOrd="0" parTransId="{E97CC20D-C1F6-4C31-9C7E-9281624DD806}" sibTransId="{409DA41B-7222-489C-BDBD-53AC844B17C1}"/>
    <dgm:cxn modelId="{F7DA30DB-B8A3-4946-8BCB-A367A83784FB}" type="presOf" srcId="{D939DF29-26A9-489E-8A15-0273F0C6D3F9}" destId="{1A7E2EC1-FA34-4B8E-BBD2-388F846B7ED2}" srcOrd="0" destOrd="0" presId="urn:microsoft.com/office/officeart/2005/8/layout/vList2"/>
    <dgm:cxn modelId="{3F2C611F-4B7F-4BF0-9559-681907BCA67E}" type="presOf" srcId="{3E248AA9-B6C9-4CAE-92B6-7771E17B664D}" destId="{EA4499F6-9EBD-4CC6-89C5-4C576D6BF991}" srcOrd="0" destOrd="0" presId="urn:microsoft.com/office/officeart/2005/8/layout/vList2"/>
    <dgm:cxn modelId="{1F8FE8A2-9F1E-489F-8859-0AF70D7D1094}" type="presParOf" srcId="{EA4499F6-9EBD-4CC6-89C5-4C576D6BF991}" destId="{1A7E2EC1-FA34-4B8E-BBD2-388F846B7ED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ECFC5C7-FD7B-4858-B2B0-DADFC1F5E26D}" type="doc">
      <dgm:prSet loTypeId="urn:microsoft.com/office/officeart/2005/8/layout/h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C97D20-928D-463D-A89D-FE7074066B5D}">
      <dgm:prSet phldrT="[Text]"/>
      <dgm:spPr/>
      <dgm:t>
        <a:bodyPr/>
        <a:lstStyle/>
        <a:p>
          <a:r>
            <a:rPr lang="en-US" dirty="0" smtClean="0"/>
            <a:t>Counseling</a:t>
          </a:r>
          <a:endParaRPr lang="en-US" dirty="0"/>
        </a:p>
      </dgm:t>
    </dgm:pt>
    <dgm:pt modelId="{D227ACFB-8265-4CB4-A817-6694802A9EF4}" type="parTrans" cxnId="{F9997BA1-B982-4141-9578-ADEF15743577}">
      <dgm:prSet/>
      <dgm:spPr/>
      <dgm:t>
        <a:bodyPr/>
        <a:lstStyle/>
        <a:p>
          <a:endParaRPr lang="en-US"/>
        </a:p>
      </dgm:t>
    </dgm:pt>
    <dgm:pt modelId="{993276F8-0C08-47BF-A3D9-293F212BC3D9}" type="sibTrans" cxnId="{F9997BA1-B982-4141-9578-ADEF15743577}">
      <dgm:prSet/>
      <dgm:spPr/>
      <dgm:t>
        <a:bodyPr/>
        <a:lstStyle/>
        <a:p>
          <a:endParaRPr lang="en-US"/>
        </a:p>
      </dgm:t>
    </dgm:pt>
    <dgm:pt modelId="{76A6144F-36B6-439D-919B-6622E0222206}">
      <dgm:prSet phldrT="[Text]"/>
      <dgm:spPr/>
      <dgm:t>
        <a:bodyPr/>
        <a:lstStyle/>
        <a:p>
          <a:r>
            <a:rPr lang="en-GB" dirty="0" smtClean="0"/>
            <a:t>understand that UNHCR’s role is only to facilitate an intervention before MOSA and/or GSO but that UNHCR is not a decision maker. The final decision of admission lies with the authorities of the Government of Lebanon. </a:t>
          </a:r>
          <a:endParaRPr lang="en-US" dirty="0"/>
        </a:p>
      </dgm:t>
    </dgm:pt>
    <dgm:pt modelId="{61BFDD59-4ADA-4D53-A2D0-9AF7568A112E}" type="parTrans" cxnId="{8A084319-1140-4EE9-B5A7-E9C12414EABB}">
      <dgm:prSet/>
      <dgm:spPr/>
      <dgm:t>
        <a:bodyPr/>
        <a:lstStyle/>
        <a:p>
          <a:endParaRPr lang="en-US"/>
        </a:p>
      </dgm:t>
    </dgm:pt>
    <dgm:pt modelId="{A54068D7-CEC4-4203-8694-31E0A06BBCEF}" type="sibTrans" cxnId="{8A084319-1140-4EE9-B5A7-E9C12414EABB}">
      <dgm:prSet/>
      <dgm:spPr/>
      <dgm:t>
        <a:bodyPr/>
        <a:lstStyle/>
        <a:p>
          <a:endParaRPr lang="en-US"/>
        </a:p>
      </dgm:t>
    </dgm:pt>
    <dgm:pt modelId="{50C7A8AA-F225-4391-90D2-EB478D5844DB}">
      <dgm:prSet phldrT="[Text]"/>
      <dgm:spPr/>
      <dgm:t>
        <a:bodyPr/>
        <a:lstStyle/>
        <a:p>
          <a:r>
            <a:rPr lang="en-GB" dirty="0" smtClean="0"/>
            <a:t>To not raise expectations about the success of the intervention and/or any other kind of assistance they may think is linked to it.</a:t>
          </a:r>
          <a:endParaRPr lang="en-US" dirty="0"/>
        </a:p>
      </dgm:t>
    </dgm:pt>
    <dgm:pt modelId="{9B22D86B-BB6C-413A-8E84-1AD03DE43068}" type="parTrans" cxnId="{DC74F106-ED8C-44B1-91F1-767D034E9A5B}">
      <dgm:prSet/>
      <dgm:spPr/>
      <dgm:t>
        <a:bodyPr/>
        <a:lstStyle/>
        <a:p>
          <a:endParaRPr lang="en-US"/>
        </a:p>
      </dgm:t>
    </dgm:pt>
    <dgm:pt modelId="{CE175F30-8FC8-4262-86C5-AF2473BC89A6}" type="sibTrans" cxnId="{DC74F106-ED8C-44B1-91F1-767D034E9A5B}">
      <dgm:prSet/>
      <dgm:spPr/>
      <dgm:t>
        <a:bodyPr/>
        <a:lstStyle/>
        <a:p>
          <a:endParaRPr lang="en-US"/>
        </a:p>
      </dgm:t>
    </dgm:pt>
    <dgm:pt modelId="{C8B6F3D9-6754-4369-B563-8DD776D3B0B2}">
      <dgm:prSet phldrT="[Text]"/>
      <dgm:spPr/>
      <dgm:t>
        <a:bodyPr/>
        <a:lstStyle/>
        <a:p>
          <a:r>
            <a:rPr lang="en-GB" dirty="0" smtClean="0"/>
            <a:t>Counselling on data sharing and confidentiality. Only details necessary to conduct the intervention will be shared with MOSA and/or GSO </a:t>
          </a:r>
          <a:endParaRPr lang="en-US" dirty="0"/>
        </a:p>
      </dgm:t>
    </dgm:pt>
    <dgm:pt modelId="{DB9D06A4-FB69-4393-8C8B-5190283C3F73}" type="parTrans" cxnId="{96A26483-4F82-4CC1-867B-F5DD18551B1D}">
      <dgm:prSet/>
      <dgm:spPr/>
      <dgm:t>
        <a:bodyPr/>
        <a:lstStyle/>
        <a:p>
          <a:endParaRPr lang="en-US"/>
        </a:p>
      </dgm:t>
    </dgm:pt>
    <dgm:pt modelId="{F0A378A4-D465-45DC-81CA-94679F24310E}" type="sibTrans" cxnId="{96A26483-4F82-4CC1-867B-F5DD18551B1D}">
      <dgm:prSet/>
      <dgm:spPr/>
      <dgm:t>
        <a:bodyPr/>
        <a:lstStyle/>
        <a:p>
          <a:endParaRPr lang="en-US"/>
        </a:p>
      </dgm:t>
    </dgm:pt>
    <dgm:pt modelId="{92BAD6F9-EF42-4E13-A3FB-E9BCEB22781D}" type="pres">
      <dgm:prSet presAssocID="{CECFC5C7-FD7B-4858-B2B0-DADFC1F5E26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BE7D66-E42E-48AB-A901-56E1357E0AD4}" type="pres">
      <dgm:prSet presAssocID="{8CC97D20-928D-463D-A89D-FE7074066B5D}" presName="roof" presStyleLbl="dkBgShp" presStyleIdx="0" presStyleCnt="2"/>
      <dgm:spPr/>
      <dgm:t>
        <a:bodyPr/>
        <a:lstStyle/>
        <a:p>
          <a:endParaRPr lang="en-US"/>
        </a:p>
      </dgm:t>
    </dgm:pt>
    <dgm:pt modelId="{DE63CA9C-ADD9-44D3-902E-55B1169EE9D3}" type="pres">
      <dgm:prSet presAssocID="{8CC97D20-928D-463D-A89D-FE7074066B5D}" presName="pillars" presStyleCnt="0"/>
      <dgm:spPr/>
    </dgm:pt>
    <dgm:pt modelId="{B40E7D6D-7B10-4A38-BC44-67CAA5CCD8C6}" type="pres">
      <dgm:prSet presAssocID="{8CC97D20-928D-463D-A89D-FE7074066B5D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81DFC-1D13-405A-8BC6-3DC5BABC289B}" type="pres">
      <dgm:prSet presAssocID="{50C7A8AA-F225-4391-90D2-EB478D5844D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1C1015-6C38-4748-A6A8-04AC9F0B1E0D}" type="pres">
      <dgm:prSet presAssocID="{C8B6F3D9-6754-4369-B563-8DD776D3B0B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299C63-47B8-4C24-B320-8CB71E944C5F}" type="pres">
      <dgm:prSet presAssocID="{8CC97D20-928D-463D-A89D-FE7074066B5D}" presName="base" presStyleLbl="dkBgShp" presStyleIdx="1" presStyleCnt="2"/>
      <dgm:spPr/>
    </dgm:pt>
  </dgm:ptLst>
  <dgm:cxnLst>
    <dgm:cxn modelId="{96A26483-4F82-4CC1-867B-F5DD18551B1D}" srcId="{8CC97D20-928D-463D-A89D-FE7074066B5D}" destId="{C8B6F3D9-6754-4369-B563-8DD776D3B0B2}" srcOrd="2" destOrd="0" parTransId="{DB9D06A4-FB69-4393-8C8B-5190283C3F73}" sibTransId="{F0A378A4-D465-45DC-81CA-94679F24310E}"/>
    <dgm:cxn modelId="{F9997BA1-B982-4141-9578-ADEF15743577}" srcId="{CECFC5C7-FD7B-4858-B2B0-DADFC1F5E26D}" destId="{8CC97D20-928D-463D-A89D-FE7074066B5D}" srcOrd="0" destOrd="0" parTransId="{D227ACFB-8265-4CB4-A817-6694802A9EF4}" sibTransId="{993276F8-0C08-47BF-A3D9-293F212BC3D9}"/>
    <dgm:cxn modelId="{47ECE219-AD07-4C08-A94D-58F691E5D2B2}" type="presOf" srcId="{CECFC5C7-FD7B-4858-B2B0-DADFC1F5E26D}" destId="{92BAD6F9-EF42-4E13-A3FB-E9BCEB22781D}" srcOrd="0" destOrd="0" presId="urn:microsoft.com/office/officeart/2005/8/layout/hList3"/>
    <dgm:cxn modelId="{DC74F106-ED8C-44B1-91F1-767D034E9A5B}" srcId="{8CC97D20-928D-463D-A89D-FE7074066B5D}" destId="{50C7A8AA-F225-4391-90D2-EB478D5844DB}" srcOrd="1" destOrd="0" parTransId="{9B22D86B-BB6C-413A-8E84-1AD03DE43068}" sibTransId="{CE175F30-8FC8-4262-86C5-AF2473BC89A6}"/>
    <dgm:cxn modelId="{7632DC6A-C07B-4EE1-9F94-1F3502106746}" type="presOf" srcId="{8CC97D20-928D-463D-A89D-FE7074066B5D}" destId="{B5BE7D66-E42E-48AB-A901-56E1357E0AD4}" srcOrd="0" destOrd="0" presId="urn:microsoft.com/office/officeart/2005/8/layout/hList3"/>
    <dgm:cxn modelId="{9AE8DCD2-F185-49AE-9108-A2D6E2858D7B}" type="presOf" srcId="{50C7A8AA-F225-4391-90D2-EB478D5844DB}" destId="{EB781DFC-1D13-405A-8BC6-3DC5BABC289B}" srcOrd="0" destOrd="0" presId="urn:microsoft.com/office/officeart/2005/8/layout/hList3"/>
    <dgm:cxn modelId="{E5CBA4E6-17EC-44A2-B3EB-EF7BC4FBCE74}" type="presOf" srcId="{C8B6F3D9-6754-4369-B563-8DD776D3B0B2}" destId="{7E1C1015-6C38-4748-A6A8-04AC9F0B1E0D}" srcOrd="0" destOrd="0" presId="urn:microsoft.com/office/officeart/2005/8/layout/hList3"/>
    <dgm:cxn modelId="{142CD6C0-C55F-4B14-AA6D-34D53F35FB53}" type="presOf" srcId="{76A6144F-36B6-439D-919B-6622E0222206}" destId="{B40E7D6D-7B10-4A38-BC44-67CAA5CCD8C6}" srcOrd="0" destOrd="0" presId="urn:microsoft.com/office/officeart/2005/8/layout/hList3"/>
    <dgm:cxn modelId="{8A084319-1140-4EE9-B5A7-E9C12414EABB}" srcId="{8CC97D20-928D-463D-A89D-FE7074066B5D}" destId="{76A6144F-36B6-439D-919B-6622E0222206}" srcOrd="0" destOrd="0" parTransId="{61BFDD59-4ADA-4D53-A2D0-9AF7568A112E}" sibTransId="{A54068D7-CEC4-4203-8694-31E0A06BBCEF}"/>
    <dgm:cxn modelId="{9089F8C6-2161-45D1-8DD6-8903942FBD57}" type="presParOf" srcId="{92BAD6F9-EF42-4E13-A3FB-E9BCEB22781D}" destId="{B5BE7D66-E42E-48AB-A901-56E1357E0AD4}" srcOrd="0" destOrd="0" presId="urn:microsoft.com/office/officeart/2005/8/layout/hList3"/>
    <dgm:cxn modelId="{CDDEC534-7C53-47A4-AAA9-F29276CF50FC}" type="presParOf" srcId="{92BAD6F9-EF42-4E13-A3FB-E9BCEB22781D}" destId="{DE63CA9C-ADD9-44D3-902E-55B1169EE9D3}" srcOrd="1" destOrd="0" presId="urn:microsoft.com/office/officeart/2005/8/layout/hList3"/>
    <dgm:cxn modelId="{CAC18592-AE8E-4213-9B45-185D55F8466A}" type="presParOf" srcId="{DE63CA9C-ADD9-44D3-902E-55B1169EE9D3}" destId="{B40E7D6D-7B10-4A38-BC44-67CAA5CCD8C6}" srcOrd="0" destOrd="0" presId="urn:microsoft.com/office/officeart/2005/8/layout/hList3"/>
    <dgm:cxn modelId="{D71BF50E-F1EC-41E9-ADD7-338F8F85FE08}" type="presParOf" srcId="{DE63CA9C-ADD9-44D3-902E-55B1169EE9D3}" destId="{EB781DFC-1D13-405A-8BC6-3DC5BABC289B}" srcOrd="1" destOrd="0" presId="urn:microsoft.com/office/officeart/2005/8/layout/hList3"/>
    <dgm:cxn modelId="{4B11352A-6277-4C74-A26D-D8D4207C31F8}" type="presParOf" srcId="{DE63CA9C-ADD9-44D3-902E-55B1169EE9D3}" destId="{7E1C1015-6C38-4748-A6A8-04AC9F0B1E0D}" srcOrd="2" destOrd="0" presId="urn:microsoft.com/office/officeart/2005/8/layout/hList3"/>
    <dgm:cxn modelId="{18937F38-61B4-4BCA-BAA3-8AD51E561189}" type="presParOf" srcId="{92BAD6F9-EF42-4E13-A3FB-E9BCEB22781D}" destId="{E8299C63-47B8-4C24-B320-8CB71E944C5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BB7999-A461-4904-9242-491C5A525829}" type="doc">
      <dgm:prSet loTypeId="urn:microsoft.com/office/officeart/2005/8/layout/vList4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1D446B1-273C-4625-90BE-D72A81C7ADE7}">
      <dgm:prSet custT="1"/>
      <dgm:spPr/>
      <dgm:t>
        <a:bodyPr anchor="t"/>
        <a:lstStyle/>
        <a:p>
          <a:pPr algn="just" rtl="0"/>
          <a:r>
            <a:rPr lang="en-GB" sz="2400" dirty="0" smtClean="0"/>
            <a:t>It was also announced that Syrians would be admitted to Lebanon according to a list of  humanitarian criteria established by the Ministry of Social Affairs (MOSA).</a:t>
          </a:r>
          <a:endParaRPr lang="en-US" sz="2400" dirty="0"/>
        </a:p>
      </dgm:t>
    </dgm:pt>
    <dgm:pt modelId="{B7898179-64FC-463F-A1EB-A62174C23DCE}" type="parTrans" cxnId="{3223E480-5775-4549-A51C-3B8A23E15A50}">
      <dgm:prSet/>
      <dgm:spPr/>
      <dgm:t>
        <a:bodyPr/>
        <a:lstStyle/>
        <a:p>
          <a:endParaRPr lang="en-US"/>
        </a:p>
      </dgm:t>
    </dgm:pt>
    <dgm:pt modelId="{34393C42-3DEF-4A30-B95A-1C684D97BD69}" type="sibTrans" cxnId="{3223E480-5775-4549-A51C-3B8A23E15A50}">
      <dgm:prSet/>
      <dgm:spPr/>
      <dgm:t>
        <a:bodyPr/>
        <a:lstStyle/>
        <a:p>
          <a:endParaRPr lang="en-US"/>
        </a:p>
      </dgm:t>
    </dgm:pt>
    <dgm:pt modelId="{B280F3B8-2658-4546-B454-FCFB43E05008}" type="pres">
      <dgm:prSet presAssocID="{1CBB7999-A461-4904-9242-491C5A52582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E90703-960A-4F68-8B42-8C5C6951E10D}" type="pres">
      <dgm:prSet presAssocID="{81D446B1-273C-4625-90BE-D72A81C7ADE7}" presName="comp" presStyleCnt="0"/>
      <dgm:spPr/>
    </dgm:pt>
    <dgm:pt modelId="{70B9C832-A8E7-4427-8E39-798D8A51EDE7}" type="pres">
      <dgm:prSet presAssocID="{81D446B1-273C-4625-90BE-D72A81C7ADE7}" presName="box" presStyleLbl="node1" presStyleIdx="0" presStyleCnt="1" custLinFactNeighborX="-2418"/>
      <dgm:spPr/>
      <dgm:t>
        <a:bodyPr/>
        <a:lstStyle/>
        <a:p>
          <a:endParaRPr lang="en-US"/>
        </a:p>
      </dgm:t>
    </dgm:pt>
    <dgm:pt modelId="{FCC86CF0-30D3-49B6-B7B7-C553D5CFA514}" type="pres">
      <dgm:prSet presAssocID="{81D446B1-273C-4625-90BE-D72A81C7ADE7}" presName="img" presStyleLbl="fgImgPlace1" presStyleIdx="0" presStyleCnt="1" custScaleX="240341" custScaleY="57967" custLinFactNeighborX="56961" custLinFactNeighborY="2538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5F9FA07-3152-4C68-89CC-AF31A754B435}" type="pres">
      <dgm:prSet presAssocID="{81D446B1-273C-4625-90BE-D72A81C7ADE7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156771-87F5-41C3-A873-45E55401A804}" type="presOf" srcId="{81D446B1-273C-4625-90BE-D72A81C7ADE7}" destId="{70B9C832-A8E7-4427-8E39-798D8A51EDE7}" srcOrd="0" destOrd="0" presId="urn:microsoft.com/office/officeart/2005/8/layout/vList4#1"/>
    <dgm:cxn modelId="{71FBC1DA-0C1C-4029-A650-BD66A2C95BB5}" type="presOf" srcId="{81D446B1-273C-4625-90BE-D72A81C7ADE7}" destId="{55F9FA07-3152-4C68-89CC-AF31A754B435}" srcOrd="1" destOrd="0" presId="urn:microsoft.com/office/officeart/2005/8/layout/vList4#1"/>
    <dgm:cxn modelId="{3223E480-5775-4549-A51C-3B8A23E15A50}" srcId="{1CBB7999-A461-4904-9242-491C5A525829}" destId="{81D446B1-273C-4625-90BE-D72A81C7ADE7}" srcOrd="0" destOrd="0" parTransId="{B7898179-64FC-463F-A1EB-A62174C23DCE}" sibTransId="{34393C42-3DEF-4A30-B95A-1C684D97BD69}"/>
    <dgm:cxn modelId="{0CF935C0-6B69-4024-B0D8-384A20F4E5BB}" type="presOf" srcId="{1CBB7999-A461-4904-9242-491C5A525829}" destId="{B280F3B8-2658-4546-B454-FCFB43E05008}" srcOrd="0" destOrd="0" presId="urn:microsoft.com/office/officeart/2005/8/layout/vList4#1"/>
    <dgm:cxn modelId="{5AC35377-D81C-42CC-BBC5-76A575BD2738}" type="presParOf" srcId="{B280F3B8-2658-4546-B454-FCFB43E05008}" destId="{D7E90703-960A-4F68-8B42-8C5C6951E10D}" srcOrd="0" destOrd="0" presId="urn:microsoft.com/office/officeart/2005/8/layout/vList4#1"/>
    <dgm:cxn modelId="{42715946-9AF9-4667-B943-2231352398EA}" type="presParOf" srcId="{D7E90703-960A-4F68-8B42-8C5C6951E10D}" destId="{70B9C832-A8E7-4427-8E39-798D8A51EDE7}" srcOrd="0" destOrd="0" presId="urn:microsoft.com/office/officeart/2005/8/layout/vList4#1"/>
    <dgm:cxn modelId="{22C93CAD-E33C-4415-829B-B2DD742F9894}" type="presParOf" srcId="{D7E90703-960A-4F68-8B42-8C5C6951E10D}" destId="{FCC86CF0-30D3-49B6-B7B7-C553D5CFA514}" srcOrd="1" destOrd="0" presId="urn:microsoft.com/office/officeart/2005/8/layout/vList4#1"/>
    <dgm:cxn modelId="{3DBDE253-10CA-4000-80D0-3687AD0E030D}" type="presParOf" srcId="{D7E90703-960A-4F68-8B42-8C5C6951E10D}" destId="{55F9FA07-3152-4C68-89CC-AF31A754B435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BB7999-A461-4904-9242-491C5A525829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1D446B1-273C-4625-90BE-D72A81C7ADE7}">
      <dgm:prSet/>
      <dgm:spPr/>
      <dgm:t>
        <a:bodyPr/>
        <a:lstStyle/>
        <a:p>
          <a:pPr algn="l" rtl="0"/>
          <a:r>
            <a:rPr lang="en-US" dirty="0" smtClean="0">
              <a:solidFill>
                <a:schemeClr val="bg1"/>
              </a:solidFill>
            </a:rPr>
            <a:t>Objective of the referral System</a:t>
          </a:r>
        </a:p>
      </dgm:t>
    </dgm:pt>
    <dgm:pt modelId="{34393C42-3DEF-4A30-B95A-1C684D97BD69}" type="sibTrans" cxnId="{3223E480-5775-4549-A51C-3B8A23E15A50}">
      <dgm:prSet/>
      <dgm:spPr/>
      <dgm:t>
        <a:bodyPr/>
        <a:lstStyle/>
        <a:p>
          <a:endParaRPr lang="en-US"/>
        </a:p>
      </dgm:t>
    </dgm:pt>
    <dgm:pt modelId="{B7898179-64FC-463F-A1EB-A62174C23DCE}" type="parTrans" cxnId="{3223E480-5775-4549-A51C-3B8A23E15A50}">
      <dgm:prSet/>
      <dgm:spPr/>
      <dgm:t>
        <a:bodyPr/>
        <a:lstStyle/>
        <a:p>
          <a:endParaRPr lang="en-US"/>
        </a:p>
      </dgm:t>
    </dgm:pt>
    <dgm:pt modelId="{E9F86FFE-334F-46AB-920A-B34CA46A020C}">
      <dgm:prSet custT="1"/>
      <dgm:spPr/>
      <dgm:t>
        <a:bodyPr/>
        <a:lstStyle/>
        <a:p>
          <a:r>
            <a:rPr lang="en-GB" sz="3600" dirty="0" smtClean="0"/>
            <a:t>Facilitate the admission of individuals deserving international protection;</a:t>
          </a:r>
          <a:endParaRPr lang="en-GB" sz="3600" dirty="0"/>
        </a:p>
      </dgm:t>
    </dgm:pt>
    <dgm:pt modelId="{4C6CA4FB-3DCA-4C91-A1C4-CBADA1995F79}" type="parTrans" cxnId="{8A24C383-FAEF-4E33-ABC8-2098CCFCF49F}">
      <dgm:prSet/>
      <dgm:spPr/>
      <dgm:t>
        <a:bodyPr/>
        <a:lstStyle/>
        <a:p>
          <a:endParaRPr lang="en-GB"/>
        </a:p>
      </dgm:t>
    </dgm:pt>
    <dgm:pt modelId="{0B432854-BD42-4998-A584-FA797465831A}" type="sibTrans" cxnId="{8A24C383-FAEF-4E33-ABC8-2098CCFCF49F}">
      <dgm:prSet/>
      <dgm:spPr/>
      <dgm:t>
        <a:bodyPr/>
        <a:lstStyle/>
        <a:p>
          <a:endParaRPr lang="en-GB"/>
        </a:p>
      </dgm:t>
    </dgm:pt>
    <dgm:pt modelId="{F895504B-060B-4101-9B4C-1604E646BC78}" type="pres">
      <dgm:prSet presAssocID="{1CBB7999-A461-4904-9242-491C5A52582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6EC28149-A70F-4782-86D9-016337E05CC9}" type="pres">
      <dgm:prSet presAssocID="{81D446B1-273C-4625-90BE-D72A81C7ADE7}" presName="root" presStyleCnt="0"/>
      <dgm:spPr/>
    </dgm:pt>
    <dgm:pt modelId="{1E026A38-939C-4CA2-B72C-55ED0703EB35}" type="pres">
      <dgm:prSet presAssocID="{81D446B1-273C-4625-90BE-D72A81C7ADE7}" presName="rootComposite" presStyleCnt="0"/>
      <dgm:spPr/>
    </dgm:pt>
    <dgm:pt modelId="{1244B682-BED6-4202-B5EA-376D18A7BE08}" type="pres">
      <dgm:prSet presAssocID="{81D446B1-273C-4625-90BE-D72A81C7ADE7}" presName="rootText" presStyleLbl="node1" presStyleIdx="0" presStyleCnt="1"/>
      <dgm:spPr/>
      <dgm:t>
        <a:bodyPr/>
        <a:lstStyle/>
        <a:p>
          <a:endParaRPr lang="en-GB"/>
        </a:p>
      </dgm:t>
    </dgm:pt>
    <dgm:pt modelId="{872DF22B-A8B8-46EC-9524-82D0E4A2DEF9}" type="pres">
      <dgm:prSet presAssocID="{81D446B1-273C-4625-90BE-D72A81C7ADE7}" presName="rootConnector" presStyleLbl="node1" presStyleIdx="0" presStyleCnt="1"/>
      <dgm:spPr/>
      <dgm:t>
        <a:bodyPr/>
        <a:lstStyle/>
        <a:p>
          <a:endParaRPr lang="en-GB"/>
        </a:p>
      </dgm:t>
    </dgm:pt>
    <dgm:pt modelId="{FFF16F32-32FE-4787-9E79-BA6FCECA425C}" type="pres">
      <dgm:prSet presAssocID="{81D446B1-273C-4625-90BE-D72A81C7ADE7}" presName="childShape" presStyleCnt="0"/>
      <dgm:spPr/>
    </dgm:pt>
    <dgm:pt modelId="{D5244587-B0E8-4F67-B8E1-A08F141B8521}" type="pres">
      <dgm:prSet presAssocID="{4C6CA4FB-3DCA-4C91-A1C4-CBADA1995F79}" presName="Name13" presStyleLbl="parChTrans1D2" presStyleIdx="0" presStyleCnt="1"/>
      <dgm:spPr/>
      <dgm:t>
        <a:bodyPr/>
        <a:lstStyle/>
        <a:p>
          <a:endParaRPr lang="en-GB"/>
        </a:p>
      </dgm:t>
    </dgm:pt>
    <dgm:pt modelId="{CAF64FFD-C6A0-422F-BD40-EFE94FFD4CB1}" type="pres">
      <dgm:prSet presAssocID="{E9F86FFE-334F-46AB-920A-B34CA46A020C}" presName="childText" presStyleLbl="bgAcc1" presStyleIdx="0" presStyleCnt="1" custScaleX="20009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CA74BD6-F203-4DF3-8B7E-E80771721F44}" type="presOf" srcId="{E9F86FFE-334F-46AB-920A-B34CA46A020C}" destId="{CAF64FFD-C6A0-422F-BD40-EFE94FFD4CB1}" srcOrd="0" destOrd="0" presId="urn:microsoft.com/office/officeart/2005/8/layout/hierarchy3"/>
    <dgm:cxn modelId="{8A24C383-FAEF-4E33-ABC8-2098CCFCF49F}" srcId="{81D446B1-273C-4625-90BE-D72A81C7ADE7}" destId="{E9F86FFE-334F-46AB-920A-B34CA46A020C}" srcOrd="0" destOrd="0" parTransId="{4C6CA4FB-3DCA-4C91-A1C4-CBADA1995F79}" sibTransId="{0B432854-BD42-4998-A584-FA797465831A}"/>
    <dgm:cxn modelId="{DC875F5F-8524-47DC-ACFA-CD9E20464940}" type="presOf" srcId="{4C6CA4FB-3DCA-4C91-A1C4-CBADA1995F79}" destId="{D5244587-B0E8-4F67-B8E1-A08F141B8521}" srcOrd="0" destOrd="0" presId="urn:microsoft.com/office/officeart/2005/8/layout/hierarchy3"/>
    <dgm:cxn modelId="{9764EBAF-D43F-48E5-A5F5-543F0299555E}" type="presOf" srcId="{1CBB7999-A461-4904-9242-491C5A525829}" destId="{F895504B-060B-4101-9B4C-1604E646BC78}" srcOrd="0" destOrd="0" presId="urn:microsoft.com/office/officeart/2005/8/layout/hierarchy3"/>
    <dgm:cxn modelId="{2F8B8DB2-E31A-4692-89C8-C009CDAA043B}" type="presOf" srcId="{81D446B1-273C-4625-90BE-D72A81C7ADE7}" destId="{872DF22B-A8B8-46EC-9524-82D0E4A2DEF9}" srcOrd="1" destOrd="0" presId="urn:microsoft.com/office/officeart/2005/8/layout/hierarchy3"/>
    <dgm:cxn modelId="{3223E480-5775-4549-A51C-3B8A23E15A50}" srcId="{1CBB7999-A461-4904-9242-491C5A525829}" destId="{81D446B1-273C-4625-90BE-D72A81C7ADE7}" srcOrd="0" destOrd="0" parTransId="{B7898179-64FC-463F-A1EB-A62174C23DCE}" sibTransId="{34393C42-3DEF-4A30-B95A-1C684D97BD69}"/>
    <dgm:cxn modelId="{4228A365-036C-4E11-9E67-C24B0F89002B}" type="presOf" srcId="{81D446B1-273C-4625-90BE-D72A81C7ADE7}" destId="{1244B682-BED6-4202-B5EA-376D18A7BE08}" srcOrd="0" destOrd="0" presId="urn:microsoft.com/office/officeart/2005/8/layout/hierarchy3"/>
    <dgm:cxn modelId="{E144951E-D308-4661-A88E-861F774B8252}" type="presParOf" srcId="{F895504B-060B-4101-9B4C-1604E646BC78}" destId="{6EC28149-A70F-4782-86D9-016337E05CC9}" srcOrd="0" destOrd="0" presId="urn:microsoft.com/office/officeart/2005/8/layout/hierarchy3"/>
    <dgm:cxn modelId="{20032821-1ED7-4E40-8286-498DA38AB749}" type="presParOf" srcId="{6EC28149-A70F-4782-86D9-016337E05CC9}" destId="{1E026A38-939C-4CA2-B72C-55ED0703EB35}" srcOrd="0" destOrd="0" presId="urn:microsoft.com/office/officeart/2005/8/layout/hierarchy3"/>
    <dgm:cxn modelId="{1E6F3BCE-889D-4D26-85DE-B83CDC34930E}" type="presParOf" srcId="{1E026A38-939C-4CA2-B72C-55ED0703EB35}" destId="{1244B682-BED6-4202-B5EA-376D18A7BE08}" srcOrd="0" destOrd="0" presId="urn:microsoft.com/office/officeart/2005/8/layout/hierarchy3"/>
    <dgm:cxn modelId="{2EE92D22-D736-43DB-BBCF-22DEB137E989}" type="presParOf" srcId="{1E026A38-939C-4CA2-B72C-55ED0703EB35}" destId="{872DF22B-A8B8-46EC-9524-82D0E4A2DEF9}" srcOrd="1" destOrd="0" presId="urn:microsoft.com/office/officeart/2005/8/layout/hierarchy3"/>
    <dgm:cxn modelId="{5C39B47A-3900-4656-9496-3157A9152BA0}" type="presParOf" srcId="{6EC28149-A70F-4782-86D9-016337E05CC9}" destId="{FFF16F32-32FE-4787-9E79-BA6FCECA425C}" srcOrd="1" destOrd="0" presId="urn:microsoft.com/office/officeart/2005/8/layout/hierarchy3"/>
    <dgm:cxn modelId="{EB45F9B1-954C-4277-A3A0-42BECD572F8F}" type="presParOf" srcId="{FFF16F32-32FE-4787-9E79-BA6FCECA425C}" destId="{D5244587-B0E8-4F67-B8E1-A08F141B8521}" srcOrd="0" destOrd="0" presId="urn:microsoft.com/office/officeart/2005/8/layout/hierarchy3"/>
    <dgm:cxn modelId="{63032A36-54A4-4074-94D2-5A955F03E720}" type="presParOf" srcId="{FFF16F32-32FE-4787-9E79-BA6FCECA425C}" destId="{CAF64FFD-C6A0-422F-BD40-EFE94FFD4CB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BB7999-A461-4904-9242-491C5A525829}" type="doc">
      <dgm:prSet loTypeId="urn:microsoft.com/office/officeart/2005/8/layout/hList9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1D446B1-273C-4625-90BE-D72A81C7ADE7}">
      <dgm:prSet custT="1"/>
      <dgm:spPr/>
      <dgm:t>
        <a:bodyPr/>
        <a:lstStyle/>
        <a:p>
          <a:pPr algn="l" rtl="0"/>
          <a:r>
            <a:rPr lang="en-US" sz="2800" b="1" dirty="0" smtClean="0"/>
            <a:t>Humanitarian criteria shared by MoSA</a:t>
          </a:r>
          <a:endParaRPr lang="en-US" sz="2800" b="1" dirty="0"/>
        </a:p>
      </dgm:t>
    </dgm:pt>
    <dgm:pt modelId="{B7898179-64FC-463F-A1EB-A62174C23DCE}" type="parTrans" cxnId="{3223E480-5775-4549-A51C-3B8A23E15A50}">
      <dgm:prSet/>
      <dgm:spPr/>
      <dgm:t>
        <a:bodyPr/>
        <a:lstStyle/>
        <a:p>
          <a:endParaRPr lang="en-US"/>
        </a:p>
      </dgm:t>
    </dgm:pt>
    <dgm:pt modelId="{34393C42-3DEF-4A30-B95A-1C684D97BD69}" type="sibTrans" cxnId="{3223E480-5775-4549-A51C-3B8A23E15A50}">
      <dgm:prSet/>
      <dgm:spPr/>
      <dgm:t>
        <a:bodyPr/>
        <a:lstStyle/>
        <a:p>
          <a:endParaRPr lang="en-US"/>
        </a:p>
      </dgm:t>
    </dgm:pt>
    <dgm:pt modelId="{AAA2BCF0-2F4B-4064-BEBB-668C3E049677}">
      <dgm:prSet custT="1"/>
      <dgm:spPr/>
      <dgm:t>
        <a:bodyPr/>
        <a:lstStyle/>
        <a:p>
          <a:pPr algn="just"/>
          <a:r>
            <a:rPr lang="en-GB" sz="1800" b="1" dirty="0" smtClean="0">
              <a:solidFill>
                <a:schemeClr val="tx2"/>
              </a:solidFill>
            </a:rPr>
            <a:t>1- Unaccompanied/separated children</a:t>
          </a:r>
        </a:p>
        <a:p>
          <a:pPr algn="just"/>
          <a:r>
            <a:rPr lang="en-GB" sz="1800" b="1" dirty="0" smtClean="0">
              <a:solidFill>
                <a:schemeClr val="tx2"/>
              </a:solidFill>
            </a:rPr>
            <a:t>2- Persons with disabilities </a:t>
          </a:r>
        </a:p>
        <a:p>
          <a:pPr algn="just"/>
          <a:r>
            <a:rPr lang="en-GB" sz="1800" b="1" dirty="0" smtClean="0">
              <a:solidFill>
                <a:schemeClr val="tx2"/>
              </a:solidFill>
            </a:rPr>
            <a:t>3- Persons needing life-saving medical treatment </a:t>
          </a:r>
          <a:endParaRPr lang="en-GB" sz="1800" dirty="0" smtClean="0">
            <a:solidFill>
              <a:schemeClr val="tx2"/>
            </a:solidFill>
          </a:endParaRPr>
        </a:p>
        <a:p>
          <a:pPr algn="just"/>
          <a:r>
            <a:rPr lang="en-GB" sz="1800" b="1" dirty="0" smtClean="0">
              <a:solidFill>
                <a:schemeClr val="tx2"/>
              </a:solidFill>
            </a:rPr>
            <a:t>4- Individuals pursuing resettlement</a:t>
          </a:r>
          <a:endParaRPr lang="en-US" sz="1800" dirty="0">
            <a:solidFill>
              <a:schemeClr val="tx2"/>
            </a:solidFill>
          </a:endParaRPr>
        </a:p>
      </dgm:t>
    </dgm:pt>
    <dgm:pt modelId="{8A896442-5E6D-49F0-8019-DD806B7B4D27}" type="parTrans" cxnId="{31D48691-A062-46C9-8143-42D78A68166F}">
      <dgm:prSet/>
      <dgm:spPr/>
      <dgm:t>
        <a:bodyPr/>
        <a:lstStyle/>
        <a:p>
          <a:endParaRPr lang="en-US"/>
        </a:p>
      </dgm:t>
    </dgm:pt>
    <dgm:pt modelId="{5AA93AD1-0A61-4291-BBCE-82E1B38D005D}" type="sibTrans" cxnId="{31D48691-A062-46C9-8143-42D78A68166F}">
      <dgm:prSet/>
      <dgm:spPr/>
      <dgm:t>
        <a:bodyPr/>
        <a:lstStyle/>
        <a:p>
          <a:endParaRPr lang="en-US"/>
        </a:p>
      </dgm:t>
    </dgm:pt>
    <dgm:pt modelId="{E401FD94-8060-4088-B0AD-66DC66F6A364}" type="pres">
      <dgm:prSet presAssocID="{1CBB7999-A461-4904-9242-491C5A52582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5B342C5-F152-4BEE-A4B0-81C899734AE4}" type="pres">
      <dgm:prSet presAssocID="{81D446B1-273C-4625-90BE-D72A81C7ADE7}" presName="posSpace" presStyleCnt="0"/>
      <dgm:spPr/>
      <dgm:t>
        <a:bodyPr/>
        <a:lstStyle/>
        <a:p>
          <a:endParaRPr lang="en-US"/>
        </a:p>
      </dgm:t>
    </dgm:pt>
    <dgm:pt modelId="{8AA6A4CD-D5FD-470B-82D0-F647626AA37B}" type="pres">
      <dgm:prSet presAssocID="{81D446B1-273C-4625-90BE-D72A81C7ADE7}" presName="vertFlow" presStyleCnt="0"/>
      <dgm:spPr/>
      <dgm:t>
        <a:bodyPr/>
        <a:lstStyle/>
        <a:p>
          <a:endParaRPr lang="en-US"/>
        </a:p>
      </dgm:t>
    </dgm:pt>
    <dgm:pt modelId="{0DEC3103-765C-477C-B158-6BE70718CBC5}" type="pres">
      <dgm:prSet presAssocID="{81D446B1-273C-4625-90BE-D72A81C7ADE7}" presName="topSpace" presStyleCnt="0"/>
      <dgm:spPr/>
      <dgm:t>
        <a:bodyPr/>
        <a:lstStyle/>
        <a:p>
          <a:endParaRPr lang="en-US"/>
        </a:p>
      </dgm:t>
    </dgm:pt>
    <dgm:pt modelId="{A5E7D848-A80B-46BB-8C59-66ABFFF31E05}" type="pres">
      <dgm:prSet presAssocID="{81D446B1-273C-4625-90BE-D72A81C7ADE7}" presName="firstComp" presStyleCnt="0"/>
      <dgm:spPr/>
      <dgm:t>
        <a:bodyPr/>
        <a:lstStyle/>
        <a:p>
          <a:endParaRPr lang="en-US"/>
        </a:p>
      </dgm:t>
    </dgm:pt>
    <dgm:pt modelId="{5D9B41CE-E0A0-4154-A35D-B236CB6C874F}" type="pres">
      <dgm:prSet presAssocID="{81D446B1-273C-4625-90BE-D72A81C7ADE7}" presName="firstChild" presStyleLbl="bgAccFollowNode1" presStyleIdx="0" presStyleCnt="1" custScaleX="108646" custScaleY="100692"/>
      <dgm:spPr/>
      <dgm:t>
        <a:bodyPr/>
        <a:lstStyle/>
        <a:p>
          <a:endParaRPr lang="en-US"/>
        </a:p>
      </dgm:t>
    </dgm:pt>
    <dgm:pt modelId="{C49CD289-06CF-4C69-9E0D-EF8D851DE9A2}" type="pres">
      <dgm:prSet presAssocID="{81D446B1-273C-4625-90BE-D72A81C7ADE7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1C0BF1-A1FC-41CB-8DD6-25AAD95F608D}" type="pres">
      <dgm:prSet presAssocID="{81D446B1-273C-4625-90BE-D72A81C7ADE7}" presName="negSpace" presStyleCnt="0"/>
      <dgm:spPr/>
      <dgm:t>
        <a:bodyPr/>
        <a:lstStyle/>
        <a:p>
          <a:endParaRPr lang="en-US"/>
        </a:p>
      </dgm:t>
    </dgm:pt>
    <dgm:pt modelId="{CD77AD51-0A01-464F-87B2-BB2769E54004}" type="pres">
      <dgm:prSet presAssocID="{81D446B1-273C-4625-90BE-D72A81C7ADE7}" presName="circle" presStyleLbl="node1" presStyleIdx="0" presStyleCnt="1" custLinFactNeighborX="-11000" custLinFactNeighborY="-2404"/>
      <dgm:spPr/>
      <dgm:t>
        <a:bodyPr/>
        <a:lstStyle/>
        <a:p>
          <a:endParaRPr lang="en-US"/>
        </a:p>
      </dgm:t>
    </dgm:pt>
  </dgm:ptLst>
  <dgm:cxnLst>
    <dgm:cxn modelId="{6091E8AA-B86D-4321-A8A3-BB0781515C33}" type="presOf" srcId="{AAA2BCF0-2F4B-4064-BEBB-668C3E049677}" destId="{C49CD289-06CF-4C69-9E0D-EF8D851DE9A2}" srcOrd="1" destOrd="0" presId="urn:microsoft.com/office/officeart/2005/8/layout/hList9"/>
    <dgm:cxn modelId="{DF220523-5748-4526-9D6E-20F100698184}" type="presOf" srcId="{1CBB7999-A461-4904-9242-491C5A525829}" destId="{E401FD94-8060-4088-B0AD-66DC66F6A364}" srcOrd="0" destOrd="0" presId="urn:microsoft.com/office/officeart/2005/8/layout/hList9"/>
    <dgm:cxn modelId="{31D48691-A062-46C9-8143-42D78A68166F}" srcId="{81D446B1-273C-4625-90BE-D72A81C7ADE7}" destId="{AAA2BCF0-2F4B-4064-BEBB-668C3E049677}" srcOrd="0" destOrd="0" parTransId="{8A896442-5E6D-49F0-8019-DD806B7B4D27}" sibTransId="{5AA93AD1-0A61-4291-BBCE-82E1B38D005D}"/>
    <dgm:cxn modelId="{7678310E-5712-4A2D-A486-8BA61C3CC14D}" type="presOf" srcId="{81D446B1-273C-4625-90BE-D72A81C7ADE7}" destId="{CD77AD51-0A01-464F-87B2-BB2769E54004}" srcOrd="0" destOrd="0" presId="urn:microsoft.com/office/officeart/2005/8/layout/hList9"/>
    <dgm:cxn modelId="{3223E480-5775-4549-A51C-3B8A23E15A50}" srcId="{1CBB7999-A461-4904-9242-491C5A525829}" destId="{81D446B1-273C-4625-90BE-D72A81C7ADE7}" srcOrd="0" destOrd="0" parTransId="{B7898179-64FC-463F-A1EB-A62174C23DCE}" sibTransId="{34393C42-3DEF-4A30-B95A-1C684D97BD69}"/>
    <dgm:cxn modelId="{7D0AEFE7-A986-4806-9D5F-DDCAE1AF9ACC}" type="presOf" srcId="{AAA2BCF0-2F4B-4064-BEBB-668C3E049677}" destId="{5D9B41CE-E0A0-4154-A35D-B236CB6C874F}" srcOrd="0" destOrd="0" presId="urn:microsoft.com/office/officeart/2005/8/layout/hList9"/>
    <dgm:cxn modelId="{996ECCC6-6F81-4AF8-8998-117E96052522}" type="presParOf" srcId="{E401FD94-8060-4088-B0AD-66DC66F6A364}" destId="{A5B342C5-F152-4BEE-A4B0-81C899734AE4}" srcOrd="0" destOrd="0" presId="urn:microsoft.com/office/officeart/2005/8/layout/hList9"/>
    <dgm:cxn modelId="{09FA93E1-3BDC-42EC-9391-D4522B039D74}" type="presParOf" srcId="{E401FD94-8060-4088-B0AD-66DC66F6A364}" destId="{8AA6A4CD-D5FD-470B-82D0-F647626AA37B}" srcOrd="1" destOrd="0" presId="urn:microsoft.com/office/officeart/2005/8/layout/hList9"/>
    <dgm:cxn modelId="{80B9EAC7-3DDE-40E7-A3AE-E0DD7C31EA65}" type="presParOf" srcId="{8AA6A4CD-D5FD-470B-82D0-F647626AA37B}" destId="{0DEC3103-765C-477C-B158-6BE70718CBC5}" srcOrd="0" destOrd="0" presId="urn:microsoft.com/office/officeart/2005/8/layout/hList9"/>
    <dgm:cxn modelId="{4F47FB65-3C87-4AE7-A2C2-89AB4F406066}" type="presParOf" srcId="{8AA6A4CD-D5FD-470B-82D0-F647626AA37B}" destId="{A5E7D848-A80B-46BB-8C59-66ABFFF31E05}" srcOrd="1" destOrd="0" presId="urn:microsoft.com/office/officeart/2005/8/layout/hList9"/>
    <dgm:cxn modelId="{5F15AF19-86C2-4ED0-BF6D-306DF7781BFC}" type="presParOf" srcId="{A5E7D848-A80B-46BB-8C59-66ABFFF31E05}" destId="{5D9B41CE-E0A0-4154-A35D-B236CB6C874F}" srcOrd="0" destOrd="0" presId="urn:microsoft.com/office/officeart/2005/8/layout/hList9"/>
    <dgm:cxn modelId="{1FEF258E-3B2C-411B-9E24-DAA87AFDC9AD}" type="presParOf" srcId="{A5E7D848-A80B-46BB-8C59-66ABFFF31E05}" destId="{C49CD289-06CF-4C69-9E0D-EF8D851DE9A2}" srcOrd="1" destOrd="0" presId="urn:microsoft.com/office/officeart/2005/8/layout/hList9"/>
    <dgm:cxn modelId="{E7027035-E23D-43CC-98F9-3D9E5E312A1A}" type="presParOf" srcId="{E401FD94-8060-4088-B0AD-66DC66F6A364}" destId="{1C1C0BF1-A1FC-41CB-8DD6-25AAD95F608D}" srcOrd="2" destOrd="0" presId="urn:microsoft.com/office/officeart/2005/8/layout/hList9"/>
    <dgm:cxn modelId="{83E4AD63-52D6-40D2-900F-64D7503B5F7B}" type="presParOf" srcId="{E401FD94-8060-4088-B0AD-66DC66F6A364}" destId="{CD77AD51-0A01-464F-87B2-BB2769E54004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5D06777-87FC-4C6C-A35D-B4BAEA5CFDDB}" type="doc">
      <dgm:prSet loTypeId="urn:microsoft.com/office/officeart/2005/8/layout/lProcess3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3B6CE-5015-4F81-89A8-199E8E59E118}">
      <dgm:prSet phldrT="[Text]" custT="1"/>
      <dgm:spPr/>
      <dgm:t>
        <a:bodyPr/>
        <a:lstStyle/>
        <a:p>
          <a:r>
            <a:rPr lang="en-GB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Unaccompanied/ separated children 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59BECE-3522-4661-A2B9-9391F8C7F256}" type="parTrans" cxnId="{32F738BC-33AB-4F62-9AA7-1672B2F43B9C}">
      <dgm:prSet/>
      <dgm:spPr/>
      <dgm:t>
        <a:bodyPr/>
        <a:lstStyle/>
        <a:p>
          <a:endParaRPr lang="en-US"/>
        </a:p>
      </dgm:t>
    </dgm:pt>
    <dgm:pt modelId="{68525CF7-9BA1-4A5A-B8E8-29B81D0075F7}" type="sibTrans" cxnId="{32F738BC-33AB-4F62-9AA7-1672B2F43B9C}">
      <dgm:prSet/>
      <dgm:spPr/>
      <dgm:t>
        <a:bodyPr/>
        <a:lstStyle/>
        <a:p>
          <a:endParaRPr lang="en-US"/>
        </a:p>
      </dgm:t>
    </dgm:pt>
    <dgm:pt modelId="{6E265BB0-0D49-4982-B095-B31660D88BA4}">
      <dgm:prSet phldrT="[Text]" custT="1"/>
      <dgm:spPr/>
      <dgm:t>
        <a:bodyPr/>
        <a:lstStyle/>
        <a:p>
          <a:pPr rtl="0"/>
          <a:r>
            <a:rPr lang="en-GB" sz="1000" dirty="0" smtClean="0"/>
            <a:t>(under 16 years old) </a:t>
          </a:r>
          <a:r>
            <a:rPr lang="en-US" sz="1000" dirty="0" smtClean="0"/>
            <a:t>Cases of unaccompanied/separated children living in Lebanon whose parents/legal guardians are in Syria or whose parents separated on both sides of the borders</a:t>
          </a:r>
          <a:endParaRPr lang="en-US" sz="1000" dirty="0"/>
        </a:p>
      </dgm:t>
    </dgm:pt>
    <dgm:pt modelId="{4F9CB7A4-E56D-40B8-B996-D4DE47468456}" type="parTrans" cxnId="{9AE73A87-EE9C-4798-B790-93D4D6AD32FA}">
      <dgm:prSet/>
      <dgm:spPr/>
      <dgm:t>
        <a:bodyPr/>
        <a:lstStyle/>
        <a:p>
          <a:endParaRPr lang="en-US"/>
        </a:p>
      </dgm:t>
    </dgm:pt>
    <dgm:pt modelId="{AF0AF222-31C6-4195-A3F4-71BE50A6BDB6}" type="sibTrans" cxnId="{9AE73A87-EE9C-4798-B790-93D4D6AD32FA}">
      <dgm:prSet/>
      <dgm:spPr/>
      <dgm:t>
        <a:bodyPr/>
        <a:lstStyle/>
        <a:p>
          <a:endParaRPr lang="en-US"/>
        </a:p>
      </dgm:t>
    </dgm:pt>
    <dgm:pt modelId="{C8F9BBA6-FBE1-4269-8364-1C4EA9E4E624}">
      <dgm:prSet phldrT="[Text]"/>
      <dgm:spPr/>
      <dgm:t>
        <a:bodyPr/>
        <a:lstStyle/>
        <a:p>
          <a:r>
            <a:rPr lang="en-US" dirty="0" smtClean="0"/>
            <a:t>Case eligible to be referred to MoSA for possible humanitarian admission</a:t>
          </a:r>
          <a:endParaRPr lang="en-US" dirty="0"/>
        </a:p>
      </dgm:t>
    </dgm:pt>
    <dgm:pt modelId="{D3C0C881-3273-43F0-BF64-12F7D4CF4372}" type="parTrans" cxnId="{EFA22AC0-F614-432A-9722-0DBF85706996}">
      <dgm:prSet/>
      <dgm:spPr/>
      <dgm:t>
        <a:bodyPr/>
        <a:lstStyle/>
        <a:p>
          <a:endParaRPr lang="en-US"/>
        </a:p>
      </dgm:t>
    </dgm:pt>
    <dgm:pt modelId="{CA0416CE-918D-425F-ACC8-F568CCF939FC}" type="sibTrans" cxnId="{EFA22AC0-F614-432A-9722-0DBF85706996}">
      <dgm:prSet/>
      <dgm:spPr/>
      <dgm:t>
        <a:bodyPr/>
        <a:lstStyle/>
        <a:p>
          <a:endParaRPr lang="en-US"/>
        </a:p>
      </dgm:t>
    </dgm:pt>
    <dgm:pt modelId="{AE69DABB-2090-44F0-8305-DB1F3D27A107}" type="pres">
      <dgm:prSet presAssocID="{A5D06777-87FC-4C6C-A35D-B4BAEA5CFDD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825973E-DA36-4BC6-825C-1731A9486118}" type="pres">
      <dgm:prSet presAssocID="{64C3B6CE-5015-4F81-89A8-199E8E59E118}" presName="horFlow" presStyleCnt="0"/>
      <dgm:spPr/>
    </dgm:pt>
    <dgm:pt modelId="{9F92FA5B-6DB7-4F7A-8570-ABD10C66244F}" type="pres">
      <dgm:prSet presAssocID="{64C3B6CE-5015-4F81-89A8-199E8E59E118}" presName="bigChev" presStyleLbl="node1" presStyleIdx="0" presStyleCnt="1" custScaleX="136149" custScaleY="160366"/>
      <dgm:spPr/>
      <dgm:t>
        <a:bodyPr/>
        <a:lstStyle/>
        <a:p>
          <a:endParaRPr lang="en-US"/>
        </a:p>
      </dgm:t>
    </dgm:pt>
    <dgm:pt modelId="{EE737AB6-3F28-475B-BE8A-6365C20DC2DA}" type="pres">
      <dgm:prSet presAssocID="{4F9CB7A4-E56D-40B8-B996-D4DE47468456}" presName="parTrans" presStyleCnt="0"/>
      <dgm:spPr/>
    </dgm:pt>
    <dgm:pt modelId="{424B9761-48F4-450F-B98F-E3C2819FF67D}" type="pres">
      <dgm:prSet presAssocID="{6E265BB0-0D49-4982-B095-B31660D88BA4}" presName="node" presStyleLbl="alignAccFollowNode1" presStyleIdx="0" presStyleCnt="2" custScaleX="162432" custScaleY="917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E15839-AB99-4204-A68F-D6793707CF26}" type="pres">
      <dgm:prSet presAssocID="{AF0AF222-31C6-4195-A3F4-71BE50A6BDB6}" presName="sibTrans" presStyleCnt="0"/>
      <dgm:spPr/>
    </dgm:pt>
    <dgm:pt modelId="{9A7FC045-09B7-4FF5-A622-9D11E747410D}" type="pres">
      <dgm:prSet presAssocID="{C8F9BBA6-FBE1-4269-8364-1C4EA9E4E624}" presName="node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3783BA-0669-489D-9AE7-A9FBEF19B4FB}" type="presOf" srcId="{64C3B6CE-5015-4F81-89A8-199E8E59E118}" destId="{9F92FA5B-6DB7-4F7A-8570-ABD10C66244F}" srcOrd="0" destOrd="0" presId="urn:microsoft.com/office/officeart/2005/8/layout/lProcess3"/>
    <dgm:cxn modelId="{704880E5-1DEC-45C7-BBE3-B8E48499F09F}" type="presOf" srcId="{6E265BB0-0D49-4982-B095-B31660D88BA4}" destId="{424B9761-48F4-450F-B98F-E3C2819FF67D}" srcOrd="0" destOrd="0" presId="urn:microsoft.com/office/officeart/2005/8/layout/lProcess3"/>
    <dgm:cxn modelId="{9AE73A87-EE9C-4798-B790-93D4D6AD32FA}" srcId="{64C3B6CE-5015-4F81-89A8-199E8E59E118}" destId="{6E265BB0-0D49-4982-B095-B31660D88BA4}" srcOrd="0" destOrd="0" parTransId="{4F9CB7A4-E56D-40B8-B996-D4DE47468456}" sibTransId="{AF0AF222-31C6-4195-A3F4-71BE50A6BDB6}"/>
    <dgm:cxn modelId="{EFA22AC0-F614-432A-9722-0DBF85706996}" srcId="{64C3B6CE-5015-4F81-89A8-199E8E59E118}" destId="{C8F9BBA6-FBE1-4269-8364-1C4EA9E4E624}" srcOrd="1" destOrd="0" parTransId="{D3C0C881-3273-43F0-BF64-12F7D4CF4372}" sibTransId="{CA0416CE-918D-425F-ACC8-F568CCF939FC}"/>
    <dgm:cxn modelId="{32F738BC-33AB-4F62-9AA7-1672B2F43B9C}" srcId="{A5D06777-87FC-4C6C-A35D-B4BAEA5CFDDB}" destId="{64C3B6CE-5015-4F81-89A8-199E8E59E118}" srcOrd="0" destOrd="0" parTransId="{2A59BECE-3522-4661-A2B9-9391F8C7F256}" sibTransId="{68525CF7-9BA1-4A5A-B8E8-29B81D0075F7}"/>
    <dgm:cxn modelId="{F49A558D-82DB-4AA0-A321-C04AA430ACFC}" type="presOf" srcId="{A5D06777-87FC-4C6C-A35D-B4BAEA5CFDDB}" destId="{AE69DABB-2090-44F0-8305-DB1F3D27A107}" srcOrd="0" destOrd="0" presId="urn:microsoft.com/office/officeart/2005/8/layout/lProcess3"/>
    <dgm:cxn modelId="{6C6B1A5A-72B9-476E-9C2D-25A335C005C4}" type="presOf" srcId="{C8F9BBA6-FBE1-4269-8364-1C4EA9E4E624}" destId="{9A7FC045-09B7-4FF5-A622-9D11E747410D}" srcOrd="0" destOrd="0" presId="urn:microsoft.com/office/officeart/2005/8/layout/lProcess3"/>
    <dgm:cxn modelId="{88A1B542-C122-411B-BAC2-86F757C03ACE}" type="presParOf" srcId="{AE69DABB-2090-44F0-8305-DB1F3D27A107}" destId="{F825973E-DA36-4BC6-825C-1731A9486118}" srcOrd="0" destOrd="0" presId="urn:microsoft.com/office/officeart/2005/8/layout/lProcess3"/>
    <dgm:cxn modelId="{F0FC4C08-B29F-45AF-8F3E-1F8C9BD188A6}" type="presParOf" srcId="{F825973E-DA36-4BC6-825C-1731A9486118}" destId="{9F92FA5B-6DB7-4F7A-8570-ABD10C66244F}" srcOrd="0" destOrd="0" presId="urn:microsoft.com/office/officeart/2005/8/layout/lProcess3"/>
    <dgm:cxn modelId="{2DF4B8B1-FABE-4C20-9644-80C7FF0FD2F0}" type="presParOf" srcId="{F825973E-DA36-4BC6-825C-1731A9486118}" destId="{EE737AB6-3F28-475B-BE8A-6365C20DC2DA}" srcOrd="1" destOrd="0" presId="urn:microsoft.com/office/officeart/2005/8/layout/lProcess3"/>
    <dgm:cxn modelId="{772C150D-0D3D-4516-8861-3D4F4D175972}" type="presParOf" srcId="{F825973E-DA36-4BC6-825C-1731A9486118}" destId="{424B9761-48F4-450F-B98F-E3C2819FF67D}" srcOrd="2" destOrd="0" presId="urn:microsoft.com/office/officeart/2005/8/layout/lProcess3"/>
    <dgm:cxn modelId="{11229F3C-5CB4-4CEB-AA8D-5DFD1B713AD2}" type="presParOf" srcId="{F825973E-DA36-4BC6-825C-1731A9486118}" destId="{B5E15839-AB99-4204-A68F-D6793707CF26}" srcOrd="3" destOrd="0" presId="urn:microsoft.com/office/officeart/2005/8/layout/lProcess3"/>
    <dgm:cxn modelId="{50C13A3B-6C8F-4DFE-AB0C-8675468076BF}" type="presParOf" srcId="{F825973E-DA36-4BC6-825C-1731A9486118}" destId="{9A7FC045-09B7-4FF5-A622-9D11E747410D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5D06777-87FC-4C6C-A35D-B4BAEA5CFDDB}" type="doc">
      <dgm:prSet loTypeId="urn:microsoft.com/office/officeart/2005/8/layout/lProcess3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3B6CE-5015-4F81-89A8-199E8E59E118}">
      <dgm:prSet phldrT="[Text]" custT="1"/>
      <dgm:spPr/>
      <dgm:t>
        <a:bodyPr/>
        <a:lstStyle/>
        <a:p>
          <a:r>
            <a:rPr lang="en-GB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Persons with disabilities 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59BECE-3522-4661-A2B9-9391F8C7F256}" type="parTrans" cxnId="{32F738BC-33AB-4F62-9AA7-1672B2F43B9C}">
      <dgm:prSet/>
      <dgm:spPr/>
      <dgm:t>
        <a:bodyPr/>
        <a:lstStyle/>
        <a:p>
          <a:endParaRPr lang="en-US"/>
        </a:p>
      </dgm:t>
    </dgm:pt>
    <dgm:pt modelId="{68525CF7-9BA1-4A5A-B8E8-29B81D0075F7}" type="sibTrans" cxnId="{32F738BC-33AB-4F62-9AA7-1672B2F43B9C}">
      <dgm:prSet/>
      <dgm:spPr/>
      <dgm:t>
        <a:bodyPr/>
        <a:lstStyle/>
        <a:p>
          <a:endParaRPr lang="en-US"/>
        </a:p>
      </dgm:t>
    </dgm:pt>
    <dgm:pt modelId="{6E265BB0-0D49-4982-B095-B31660D88BA4}">
      <dgm:prSet phldrT="[Text]"/>
      <dgm:spPr/>
      <dgm:t>
        <a:bodyPr/>
        <a:lstStyle/>
        <a:p>
          <a:pPr rtl="0"/>
          <a:r>
            <a:rPr lang="en-GB" smtClean="0"/>
            <a:t>dependent on family/relatives confirmed to be displaced in Lebanon</a:t>
          </a:r>
          <a:endParaRPr lang="en-US" dirty="0"/>
        </a:p>
      </dgm:t>
    </dgm:pt>
    <dgm:pt modelId="{4F9CB7A4-E56D-40B8-B996-D4DE47468456}" type="parTrans" cxnId="{9AE73A87-EE9C-4798-B790-93D4D6AD32FA}">
      <dgm:prSet/>
      <dgm:spPr/>
      <dgm:t>
        <a:bodyPr/>
        <a:lstStyle/>
        <a:p>
          <a:endParaRPr lang="en-US"/>
        </a:p>
      </dgm:t>
    </dgm:pt>
    <dgm:pt modelId="{AF0AF222-31C6-4195-A3F4-71BE50A6BDB6}" type="sibTrans" cxnId="{9AE73A87-EE9C-4798-B790-93D4D6AD32FA}">
      <dgm:prSet/>
      <dgm:spPr/>
      <dgm:t>
        <a:bodyPr/>
        <a:lstStyle/>
        <a:p>
          <a:endParaRPr lang="en-US"/>
        </a:p>
      </dgm:t>
    </dgm:pt>
    <dgm:pt modelId="{C8F9BBA6-FBE1-4269-8364-1C4EA9E4E624}">
      <dgm:prSet phldrT="[Text]"/>
      <dgm:spPr/>
      <dgm:t>
        <a:bodyPr/>
        <a:lstStyle/>
        <a:p>
          <a:r>
            <a:rPr lang="en-US" smtClean="0"/>
            <a:t>Case eligible to be referred to MoSA for possible humanitarian admission</a:t>
          </a:r>
          <a:endParaRPr lang="en-US" dirty="0"/>
        </a:p>
      </dgm:t>
    </dgm:pt>
    <dgm:pt modelId="{D3C0C881-3273-43F0-BF64-12F7D4CF4372}" type="parTrans" cxnId="{EFA22AC0-F614-432A-9722-0DBF85706996}">
      <dgm:prSet/>
      <dgm:spPr/>
      <dgm:t>
        <a:bodyPr/>
        <a:lstStyle/>
        <a:p>
          <a:endParaRPr lang="en-US"/>
        </a:p>
      </dgm:t>
    </dgm:pt>
    <dgm:pt modelId="{CA0416CE-918D-425F-ACC8-F568CCF939FC}" type="sibTrans" cxnId="{EFA22AC0-F614-432A-9722-0DBF85706996}">
      <dgm:prSet/>
      <dgm:spPr/>
      <dgm:t>
        <a:bodyPr/>
        <a:lstStyle/>
        <a:p>
          <a:endParaRPr lang="en-US"/>
        </a:p>
      </dgm:t>
    </dgm:pt>
    <dgm:pt modelId="{AE69DABB-2090-44F0-8305-DB1F3D27A107}" type="pres">
      <dgm:prSet presAssocID="{A5D06777-87FC-4C6C-A35D-B4BAEA5CFDD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825973E-DA36-4BC6-825C-1731A9486118}" type="pres">
      <dgm:prSet presAssocID="{64C3B6CE-5015-4F81-89A8-199E8E59E118}" presName="horFlow" presStyleCnt="0"/>
      <dgm:spPr/>
    </dgm:pt>
    <dgm:pt modelId="{9F92FA5B-6DB7-4F7A-8570-ABD10C66244F}" type="pres">
      <dgm:prSet presAssocID="{64C3B6CE-5015-4F81-89A8-199E8E59E118}" presName="bigChev" presStyleLbl="node1" presStyleIdx="0" presStyleCnt="1"/>
      <dgm:spPr/>
      <dgm:t>
        <a:bodyPr/>
        <a:lstStyle/>
        <a:p>
          <a:endParaRPr lang="en-US"/>
        </a:p>
      </dgm:t>
    </dgm:pt>
    <dgm:pt modelId="{EE737AB6-3F28-475B-BE8A-6365C20DC2DA}" type="pres">
      <dgm:prSet presAssocID="{4F9CB7A4-E56D-40B8-B996-D4DE47468456}" presName="parTrans" presStyleCnt="0"/>
      <dgm:spPr/>
    </dgm:pt>
    <dgm:pt modelId="{424B9761-48F4-450F-B98F-E3C2819FF67D}" type="pres">
      <dgm:prSet presAssocID="{6E265BB0-0D49-4982-B095-B31660D88BA4}" presName="node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E15839-AB99-4204-A68F-D6793707CF26}" type="pres">
      <dgm:prSet presAssocID="{AF0AF222-31C6-4195-A3F4-71BE50A6BDB6}" presName="sibTrans" presStyleCnt="0"/>
      <dgm:spPr/>
    </dgm:pt>
    <dgm:pt modelId="{9A7FC045-09B7-4FF5-A622-9D11E747410D}" type="pres">
      <dgm:prSet presAssocID="{C8F9BBA6-FBE1-4269-8364-1C4EA9E4E624}" presName="node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5B873E-60FC-4EBE-AF62-8E8B546621FD}" type="presOf" srcId="{A5D06777-87FC-4C6C-A35D-B4BAEA5CFDDB}" destId="{AE69DABB-2090-44F0-8305-DB1F3D27A107}" srcOrd="0" destOrd="0" presId="urn:microsoft.com/office/officeart/2005/8/layout/lProcess3"/>
    <dgm:cxn modelId="{9AE73A87-EE9C-4798-B790-93D4D6AD32FA}" srcId="{64C3B6CE-5015-4F81-89A8-199E8E59E118}" destId="{6E265BB0-0D49-4982-B095-B31660D88BA4}" srcOrd="0" destOrd="0" parTransId="{4F9CB7A4-E56D-40B8-B996-D4DE47468456}" sibTransId="{AF0AF222-31C6-4195-A3F4-71BE50A6BDB6}"/>
    <dgm:cxn modelId="{8EEF1F7D-BEFA-4CB8-B5CC-1027774CD0BC}" type="presOf" srcId="{6E265BB0-0D49-4982-B095-B31660D88BA4}" destId="{424B9761-48F4-450F-B98F-E3C2819FF67D}" srcOrd="0" destOrd="0" presId="urn:microsoft.com/office/officeart/2005/8/layout/lProcess3"/>
    <dgm:cxn modelId="{EFA22AC0-F614-432A-9722-0DBF85706996}" srcId="{64C3B6CE-5015-4F81-89A8-199E8E59E118}" destId="{C8F9BBA6-FBE1-4269-8364-1C4EA9E4E624}" srcOrd="1" destOrd="0" parTransId="{D3C0C881-3273-43F0-BF64-12F7D4CF4372}" sibTransId="{CA0416CE-918D-425F-ACC8-F568CCF939FC}"/>
    <dgm:cxn modelId="{32F738BC-33AB-4F62-9AA7-1672B2F43B9C}" srcId="{A5D06777-87FC-4C6C-A35D-B4BAEA5CFDDB}" destId="{64C3B6CE-5015-4F81-89A8-199E8E59E118}" srcOrd="0" destOrd="0" parTransId="{2A59BECE-3522-4661-A2B9-9391F8C7F256}" sibTransId="{68525CF7-9BA1-4A5A-B8E8-29B81D0075F7}"/>
    <dgm:cxn modelId="{EB13221A-562A-4D6B-A478-5C03269214B5}" type="presOf" srcId="{C8F9BBA6-FBE1-4269-8364-1C4EA9E4E624}" destId="{9A7FC045-09B7-4FF5-A622-9D11E747410D}" srcOrd="0" destOrd="0" presId="urn:microsoft.com/office/officeart/2005/8/layout/lProcess3"/>
    <dgm:cxn modelId="{6FE1F60B-E136-4CE0-9445-E75D943853F2}" type="presOf" srcId="{64C3B6CE-5015-4F81-89A8-199E8E59E118}" destId="{9F92FA5B-6DB7-4F7A-8570-ABD10C66244F}" srcOrd="0" destOrd="0" presId="urn:microsoft.com/office/officeart/2005/8/layout/lProcess3"/>
    <dgm:cxn modelId="{3DD6FD9A-2D9E-496E-A3A5-2C8D74BE20AE}" type="presParOf" srcId="{AE69DABB-2090-44F0-8305-DB1F3D27A107}" destId="{F825973E-DA36-4BC6-825C-1731A9486118}" srcOrd="0" destOrd="0" presId="urn:microsoft.com/office/officeart/2005/8/layout/lProcess3"/>
    <dgm:cxn modelId="{7CDFDB86-C446-446B-B689-44B459FE37E1}" type="presParOf" srcId="{F825973E-DA36-4BC6-825C-1731A9486118}" destId="{9F92FA5B-6DB7-4F7A-8570-ABD10C66244F}" srcOrd="0" destOrd="0" presId="urn:microsoft.com/office/officeart/2005/8/layout/lProcess3"/>
    <dgm:cxn modelId="{BB972D43-58CC-4D7B-9F56-49A675C74B09}" type="presParOf" srcId="{F825973E-DA36-4BC6-825C-1731A9486118}" destId="{EE737AB6-3F28-475B-BE8A-6365C20DC2DA}" srcOrd="1" destOrd="0" presId="urn:microsoft.com/office/officeart/2005/8/layout/lProcess3"/>
    <dgm:cxn modelId="{723DA448-2FA1-49CE-A301-25EB6984BB71}" type="presParOf" srcId="{F825973E-DA36-4BC6-825C-1731A9486118}" destId="{424B9761-48F4-450F-B98F-E3C2819FF67D}" srcOrd="2" destOrd="0" presId="urn:microsoft.com/office/officeart/2005/8/layout/lProcess3"/>
    <dgm:cxn modelId="{B344CE9D-52FF-4B92-999E-46231ACB62F3}" type="presParOf" srcId="{F825973E-DA36-4BC6-825C-1731A9486118}" destId="{B5E15839-AB99-4204-A68F-D6793707CF26}" srcOrd="3" destOrd="0" presId="urn:microsoft.com/office/officeart/2005/8/layout/lProcess3"/>
    <dgm:cxn modelId="{34067AEE-2996-417B-85A5-666C5F47ED7A}" type="presParOf" srcId="{F825973E-DA36-4BC6-825C-1731A9486118}" destId="{9A7FC045-09B7-4FF5-A622-9D11E747410D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5D06777-87FC-4C6C-A35D-B4BAEA5CFDDB}" type="doc">
      <dgm:prSet loTypeId="urn:microsoft.com/office/officeart/2005/8/layout/lProcess3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3B6CE-5015-4F81-89A8-199E8E59E118}">
      <dgm:prSet phldrT="[Text]" custT="1"/>
      <dgm:spPr/>
      <dgm:t>
        <a:bodyPr/>
        <a:lstStyle/>
        <a:p>
          <a:r>
            <a:rPr lang="en-GB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Persons needing life-saving medical treatment 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59BECE-3522-4661-A2B9-9391F8C7F256}" type="parTrans" cxnId="{32F738BC-33AB-4F62-9AA7-1672B2F43B9C}">
      <dgm:prSet/>
      <dgm:spPr/>
      <dgm:t>
        <a:bodyPr/>
        <a:lstStyle/>
        <a:p>
          <a:endParaRPr lang="en-US"/>
        </a:p>
      </dgm:t>
    </dgm:pt>
    <dgm:pt modelId="{68525CF7-9BA1-4A5A-B8E8-29B81D0075F7}" type="sibTrans" cxnId="{32F738BC-33AB-4F62-9AA7-1672B2F43B9C}">
      <dgm:prSet/>
      <dgm:spPr/>
      <dgm:t>
        <a:bodyPr/>
        <a:lstStyle/>
        <a:p>
          <a:endParaRPr lang="en-US"/>
        </a:p>
      </dgm:t>
    </dgm:pt>
    <dgm:pt modelId="{6E265BB0-0D49-4982-B095-B31660D88BA4}">
      <dgm:prSet phldrT="[Text]"/>
      <dgm:spPr/>
      <dgm:t>
        <a:bodyPr/>
        <a:lstStyle/>
        <a:p>
          <a:pPr rtl="0"/>
          <a:r>
            <a:rPr lang="en-GB" dirty="0" smtClean="0"/>
            <a:t>1. not usually available in Syria, or not available in a timely manner </a:t>
          </a:r>
        </a:p>
        <a:p>
          <a:pPr rtl="0"/>
          <a:r>
            <a:rPr lang="en-GB" dirty="0" smtClean="0"/>
            <a:t>  2. </a:t>
          </a:r>
          <a:r>
            <a:rPr lang="en-US" dirty="0" smtClean="0"/>
            <a:t>Cases seeking medical treatment in Syria for lack of available/affordable treatment in Lebanon and attempting to return to Lebanon after having completed their treatment in Syria</a:t>
          </a:r>
          <a:endParaRPr lang="en-US" dirty="0"/>
        </a:p>
      </dgm:t>
    </dgm:pt>
    <dgm:pt modelId="{4F9CB7A4-E56D-40B8-B996-D4DE47468456}" type="parTrans" cxnId="{9AE73A87-EE9C-4798-B790-93D4D6AD32FA}">
      <dgm:prSet/>
      <dgm:spPr/>
      <dgm:t>
        <a:bodyPr/>
        <a:lstStyle/>
        <a:p>
          <a:endParaRPr lang="en-US"/>
        </a:p>
      </dgm:t>
    </dgm:pt>
    <dgm:pt modelId="{AF0AF222-31C6-4195-A3F4-71BE50A6BDB6}" type="sibTrans" cxnId="{9AE73A87-EE9C-4798-B790-93D4D6AD32FA}">
      <dgm:prSet/>
      <dgm:spPr/>
      <dgm:t>
        <a:bodyPr/>
        <a:lstStyle/>
        <a:p>
          <a:endParaRPr lang="en-US"/>
        </a:p>
      </dgm:t>
    </dgm:pt>
    <dgm:pt modelId="{C8F9BBA6-FBE1-4269-8364-1C4EA9E4E624}">
      <dgm:prSet phldrT="[Text]"/>
      <dgm:spPr/>
      <dgm:t>
        <a:bodyPr/>
        <a:lstStyle/>
        <a:p>
          <a:r>
            <a:rPr lang="en-US" smtClean="0"/>
            <a:t>Case eligible to be referred to MoSA for possible humanitarian admission</a:t>
          </a:r>
          <a:endParaRPr lang="en-US" dirty="0"/>
        </a:p>
      </dgm:t>
    </dgm:pt>
    <dgm:pt modelId="{D3C0C881-3273-43F0-BF64-12F7D4CF4372}" type="parTrans" cxnId="{EFA22AC0-F614-432A-9722-0DBF85706996}">
      <dgm:prSet/>
      <dgm:spPr/>
      <dgm:t>
        <a:bodyPr/>
        <a:lstStyle/>
        <a:p>
          <a:endParaRPr lang="en-US"/>
        </a:p>
      </dgm:t>
    </dgm:pt>
    <dgm:pt modelId="{CA0416CE-918D-425F-ACC8-F568CCF939FC}" type="sibTrans" cxnId="{EFA22AC0-F614-432A-9722-0DBF85706996}">
      <dgm:prSet/>
      <dgm:spPr/>
      <dgm:t>
        <a:bodyPr/>
        <a:lstStyle/>
        <a:p>
          <a:endParaRPr lang="en-US"/>
        </a:p>
      </dgm:t>
    </dgm:pt>
    <dgm:pt modelId="{AE69DABB-2090-44F0-8305-DB1F3D27A107}" type="pres">
      <dgm:prSet presAssocID="{A5D06777-87FC-4C6C-A35D-B4BAEA5CFDD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825973E-DA36-4BC6-825C-1731A9486118}" type="pres">
      <dgm:prSet presAssocID="{64C3B6CE-5015-4F81-89A8-199E8E59E118}" presName="horFlow" presStyleCnt="0"/>
      <dgm:spPr/>
    </dgm:pt>
    <dgm:pt modelId="{9F92FA5B-6DB7-4F7A-8570-ABD10C66244F}" type="pres">
      <dgm:prSet presAssocID="{64C3B6CE-5015-4F81-89A8-199E8E59E118}" presName="bigChev" presStyleLbl="node1" presStyleIdx="0" presStyleCnt="1"/>
      <dgm:spPr/>
      <dgm:t>
        <a:bodyPr/>
        <a:lstStyle/>
        <a:p>
          <a:endParaRPr lang="en-US"/>
        </a:p>
      </dgm:t>
    </dgm:pt>
    <dgm:pt modelId="{EE737AB6-3F28-475B-BE8A-6365C20DC2DA}" type="pres">
      <dgm:prSet presAssocID="{4F9CB7A4-E56D-40B8-B996-D4DE47468456}" presName="parTrans" presStyleCnt="0"/>
      <dgm:spPr/>
    </dgm:pt>
    <dgm:pt modelId="{424B9761-48F4-450F-B98F-E3C2819FF67D}" type="pres">
      <dgm:prSet presAssocID="{6E265BB0-0D49-4982-B095-B31660D88BA4}" presName="node" presStyleLbl="alignAccFollowNode1" presStyleIdx="0" presStyleCnt="2" custScaleX="137350" custScaleY="1345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E15839-AB99-4204-A68F-D6793707CF26}" type="pres">
      <dgm:prSet presAssocID="{AF0AF222-31C6-4195-A3F4-71BE50A6BDB6}" presName="sibTrans" presStyleCnt="0"/>
      <dgm:spPr/>
    </dgm:pt>
    <dgm:pt modelId="{9A7FC045-09B7-4FF5-A622-9D11E747410D}" type="pres">
      <dgm:prSet presAssocID="{C8F9BBA6-FBE1-4269-8364-1C4EA9E4E624}" presName="node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EB8E06-315C-44F9-9388-17107B97E014}" type="presOf" srcId="{6E265BB0-0D49-4982-B095-B31660D88BA4}" destId="{424B9761-48F4-450F-B98F-E3C2819FF67D}" srcOrd="0" destOrd="0" presId="urn:microsoft.com/office/officeart/2005/8/layout/lProcess3"/>
    <dgm:cxn modelId="{049F52C7-AD83-4EE8-AFF6-69D8CD3F114E}" type="presOf" srcId="{C8F9BBA6-FBE1-4269-8364-1C4EA9E4E624}" destId="{9A7FC045-09B7-4FF5-A622-9D11E747410D}" srcOrd="0" destOrd="0" presId="urn:microsoft.com/office/officeart/2005/8/layout/lProcess3"/>
    <dgm:cxn modelId="{7AB02CE1-4112-491F-960E-EFFC8D1BAE34}" type="presOf" srcId="{A5D06777-87FC-4C6C-A35D-B4BAEA5CFDDB}" destId="{AE69DABB-2090-44F0-8305-DB1F3D27A107}" srcOrd="0" destOrd="0" presId="urn:microsoft.com/office/officeart/2005/8/layout/lProcess3"/>
    <dgm:cxn modelId="{9AE73A87-EE9C-4798-B790-93D4D6AD32FA}" srcId="{64C3B6CE-5015-4F81-89A8-199E8E59E118}" destId="{6E265BB0-0D49-4982-B095-B31660D88BA4}" srcOrd="0" destOrd="0" parTransId="{4F9CB7A4-E56D-40B8-B996-D4DE47468456}" sibTransId="{AF0AF222-31C6-4195-A3F4-71BE50A6BDB6}"/>
    <dgm:cxn modelId="{EFA22AC0-F614-432A-9722-0DBF85706996}" srcId="{64C3B6CE-5015-4F81-89A8-199E8E59E118}" destId="{C8F9BBA6-FBE1-4269-8364-1C4EA9E4E624}" srcOrd="1" destOrd="0" parTransId="{D3C0C881-3273-43F0-BF64-12F7D4CF4372}" sibTransId="{CA0416CE-918D-425F-ACC8-F568CCF939FC}"/>
    <dgm:cxn modelId="{32F738BC-33AB-4F62-9AA7-1672B2F43B9C}" srcId="{A5D06777-87FC-4C6C-A35D-B4BAEA5CFDDB}" destId="{64C3B6CE-5015-4F81-89A8-199E8E59E118}" srcOrd="0" destOrd="0" parTransId="{2A59BECE-3522-4661-A2B9-9391F8C7F256}" sibTransId="{68525CF7-9BA1-4A5A-B8E8-29B81D0075F7}"/>
    <dgm:cxn modelId="{5CA6856A-FFC2-4B48-AF1F-9D329B75AF27}" type="presOf" srcId="{64C3B6CE-5015-4F81-89A8-199E8E59E118}" destId="{9F92FA5B-6DB7-4F7A-8570-ABD10C66244F}" srcOrd="0" destOrd="0" presId="urn:microsoft.com/office/officeart/2005/8/layout/lProcess3"/>
    <dgm:cxn modelId="{731978BC-6905-46B8-BAEA-7A8DDF95CFAD}" type="presParOf" srcId="{AE69DABB-2090-44F0-8305-DB1F3D27A107}" destId="{F825973E-DA36-4BC6-825C-1731A9486118}" srcOrd="0" destOrd="0" presId="urn:microsoft.com/office/officeart/2005/8/layout/lProcess3"/>
    <dgm:cxn modelId="{D96A2810-5871-4483-B1E7-3C8759FDC737}" type="presParOf" srcId="{F825973E-DA36-4BC6-825C-1731A9486118}" destId="{9F92FA5B-6DB7-4F7A-8570-ABD10C66244F}" srcOrd="0" destOrd="0" presId="urn:microsoft.com/office/officeart/2005/8/layout/lProcess3"/>
    <dgm:cxn modelId="{5FD93B63-D357-4597-AE99-CAB74A9B906B}" type="presParOf" srcId="{F825973E-DA36-4BC6-825C-1731A9486118}" destId="{EE737AB6-3F28-475B-BE8A-6365C20DC2DA}" srcOrd="1" destOrd="0" presId="urn:microsoft.com/office/officeart/2005/8/layout/lProcess3"/>
    <dgm:cxn modelId="{92C27099-2064-4153-B4D6-40956D9D954F}" type="presParOf" srcId="{F825973E-DA36-4BC6-825C-1731A9486118}" destId="{424B9761-48F4-450F-B98F-E3C2819FF67D}" srcOrd="2" destOrd="0" presId="urn:microsoft.com/office/officeart/2005/8/layout/lProcess3"/>
    <dgm:cxn modelId="{42DEBFBE-CE23-4E6E-A6A8-C11E948F584A}" type="presParOf" srcId="{F825973E-DA36-4BC6-825C-1731A9486118}" destId="{B5E15839-AB99-4204-A68F-D6793707CF26}" srcOrd="3" destOrd="0" presId="urn:microsoft.com/office/officeart/2005/8/layout/lProcess3"/>
    <dgm:cxn modelId="{739B1766-0084-49E0-9D91-DDAC08F6EDFD}" type="presParOf" srcId="{F825973E-DA36-4BC6-825C-1731A9486118}" destId="{9A7FC045-09B7-4FF5-A622-9D11E747410D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5D06777-87FC-4C6C-A35D-B4BAEA5CFDDB}" type="doc">
      <dgm:prSet loTypeId="urn:microsoft.com/office/officeart/2005/8/layout/lProcess3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3B6CE-5015-4F81-89A8-199E8E59E118}">
      <dgm:prSet phldrT="[Text]" custT="1"/>
      <dgm:spPr/>
      <dgm:t>
        <a:bodyPr/>
        <a:lstStyle/>
        <a:p>
          <a:r>
            <a:rPr lang="en-GB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Individuals pursuing resettlement 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59BECE-3522-4661-A2B9-9391F8C7F256}" type="parTrans" cxnId="{32F738BC-33AB-4F62-9AA7-1672B2F43B9C}">
      <dgm:prSet/>
      <dgm:spPr/>
      <dgm:t>
        <a:bodyPr/>
        <a:lstStyle/>
        <a:p>
          <a:endParaRPr lang="en-US"/>
        </a:p>
      </dgm:t>
    </dgm:pt>
    <dgm:pt modelId="{68525CF7-9BA1-4A5A-B8E8-29B81D0075F7}" type="sibTrans" cxnId="{32F738BC-33AB-4F62-9AA7-1672B2F43B9C}">
      <dgm:prSet/>
      <dgm:spPr/>
      <dgm:t>
        <a:bodyPr/>
        <a:lstStyle/>
        <a:p>
          <a:endParaRPr lang="en-US"/>
        </a:p>
      </dgm:t>
    </dgm:pt>
    <dgm:pt modelId="{6E265BB0-0D49-4982-B095-B31660D88BA4}">
      <dgm:prSet phldrT="[Text]"/>
      <dgm:spPr/>
      <dgm:t>
        <a:bodyPr/>
        <a:lstStyle/>
        <a:p>
          <a:pPr rtl="0"/>
          <a:r>
            <a:rPr lang="en-GB" smtClean="0"/>
            <a:t>or transitioning through Lebanon to a third country, with proof of onward travel outside Lebanon</a:t>
          </a:r>
          <a:endParaRPr lang="en-US" dirty="0"/>
        </a:p>
      </dgm:t>
    </dgm:pt>
    <dgm:pt modelId="{4F9CB7A4-E56D-40B8-B996-D4DE47468456}" type="parTrans" cxnId="{9AE73A87-EE9C-4798-B790-93D4D6AD32FA}">
      <dgm:prSet/>
      <dgm:spPr/>
      <dgm:t>
        <a:bodyPr/>
        <a:lstStyle/>
        <a:p>
          <a:endParaRPr lang="en-US"/>
        </a:p>
      </dgm:t>
    </dgm:pt>
    <dgm:pt modelId="{AF0AF222-31C6-4195-A3F4-71BE50A6BDB6}" type="sibTrans" cxnId="{9AE73A87-EE9C-4798-B790-93D4D6AD32FA}">
      <dgm:prSet/>
      <dgm:spPr/>
      <dgm:t>
        <a:bodyPr/>
        <a:lstStyle/>
        <a:p>
          <a:endParaRPr lang="en-US"/>
        </a:p>
      </dgm:t>
    </dgm:pt>
    <dgm:pt modelId="{C8F9BBA6-FBE1-4269-8364-1C4EA9E4E624}">
      <dgm:prSet phldrT="[Text]"/>
      <dgm:spPr/>
      <dgm:t>
        <a:bodyPr/>
        <a:lstStyle/>
        <a:p>
          <a:r>
            <a:rPr lang="en-US" smtClean="0"/>
            <a:t>Case eligible to be referred to MoSA for possible humanitarian admission</a:t>
          </a:r>
          <a:endParaRPr lang="en-US" dirty="0"/>
        </a:p>
      </dgm:t>
    </dgm:pt>
    <dgm:pt modelId="{D3C0C881-3273-43F0-BF64-12F7D4CF4372}" type="parTrans" cxnId="{EFA22AC0-F614-432A-9722-0DBF85706996}">
      <dgm:prSet/>
      <dgm:spPr/>
      <dgm:t>
        <a:bodyPr/>
        <a:lstStyle/>
        <a:p>
          <a:endParaRPr lang="en-US"/>
        </a:p>
      </dgm:t>
    </dgm:pt>
    <dgm:pt modelId="{CA0416CE-918D-425F-ACC8-F568CCF939FC}" type="sibTrans" cxnId="{EFA22AC0-F614-432A-9722-0DBF85706996}">
      <dgm:prSet/>
      <dgm:spPr/>
      <dgm:t>
        <a:bodyPr/>
        <a:lstStyle/>
        <a:p>
          <a:endParaRPr lang="en-US"/>
        </a:p>
      </dgm:t>
    </dgm:pt>
    <dgm:pt modelId="{AE69DABB-2090-44F0-8305-DB1F3D27A107}" type="pres">
      <dgm:prSet presAssocID="{A5D06777-87FC-4C6C-A35D-B4BAEA5CFDD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825973E-DA36-4BC6-825C-1731A9486118}" type="pres">
      <dgm:prSet presAssocID="{64C3B6CE-5015-4F81-89A8-199E8E59E118}" presName="horFlow" presStyleCnt="0"/>
      <dgm:spPr/>
    </dgm:pt>
    <dgm:pt modelId="{9F92FA5B-6DB7-4F7A-8570-ABD10C66244F}" type="pres">
      <dgm:prSet presAssocID="{64C3B6CE-5015-4F81-89A8-199E8E59E118}" presName="bigChev" presStyleLbl="node1" presStyleIdx="0" presStyleCnt="1"/>
      <dgm:spPr/>
      <dgm:t>
        <a:bodyPr/>
        <a:lstStyle/>
        <a:p>
          <a:endParaRPr lang="en-US"/>
        </a:p>
      </dgm:t>
    </dgm:pt>
    <dgm:pt modelId="{EE737AB6-3F28-475B-BE8A-6365C20DC2DA}" type="pres">
      <dgm:prSet presAssocID="{4F9CB7A4-E56D-40B8-B996-D4DE47468456}" presName="parTrans" presStyleCnt="0"/>
      <dgm:spPr/>
    </dgm:pt>
    <dgm:pt modelId="{424B9761-48F4-450F-B98F-E3C2819FF67D}" type="pres">
      <dgm:prSet presAssocID="{6E265BB0-0D49-4982-B095-B31660D88BA4}" presName="node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E15839-AB99-4204-A68F-D6793707CF26}" type="pres">
      <dgm:prSet presAssocID="{AF0AF222-31C6-4195-A3F4-71BE50A6BDB6}" presName="sibTrans" presStyleCnt="0"/>
      <dgm:spPr/>
    </dgm:pt>
    <dgm:pt modelId="{9A7FC045-09B7-4FF5-A622-9D11E747410D}" type="pres">
      <dgm:prSet presAssocID="{C8F9BBA6-FBE1-4269-8364-1C4EA9E4E624}" presName="node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BE7FE6-4F20-4F6A-B5D0-95FC8E14FA21}" type="presOf" srcId="{64C3B6CE-5015-4F81-89A8-199E8E59E118}" destId="{9F92FA5B-6DB7-4F7A-8570-ABD10C66244F}" srcOrd="0" destOrd="0" presId="urn:microsoft.com/office/officeart/2005/8/layout/lProcess3"/>
    <dgm:cxn modelId="{B7E83D00-F867-420E-BB76-77552E7AABC3}" type="presOf" srcId="{A5D06777-87FC-4C6C-A35D-B4BAEA5CFDDB}" destId="{AE69DABB-2090-44F0-8305-DB1F3D27A107}" srcOrd="0" destOrd="0" presId="urn:microsoft.com/office/officeart/2005/8/layout/lProcess3"/>
    <dgm:cxn modelId="{9AE73A87-EE9C-4798-B790-93D4D6AD32FA}" srcId="{64C3B6CE-5015-4F81-89A8-199E8E59E118}" destId="{6E265BB0-0D49-4982-B095-B31660D88BA4}" srcOrd="0" destOrd="0" parTransId="{4F9CB7A4-E56D-40B8-B996-D4DE47468456}" sibTransId="{AF0AF222-31C6-4195-A3F4-71BE50A6BDB6}"/>
    <dgm:cxn modelId="{C8EA2D23-B539-482F-A895-65C09174B0D8}" type="presOf" srcId="{6E265BB0-0D49-4982-B095-B31660D88BA4}" destId="{424B9761-48F4-450F-B98F-E3C2819FF67D}" srcOrd="0" destOrd="0" presId="urn:microsoft.com/office/officeart/2005/8/layout/lProcess3"/>
    <dgm:cxn modelId="{EFA22AC0-F614-432A-9722-0DBF85706996}" srcId="{64C3B6CE-5015-4F81-89A8-199E8E59E118}" destId="{C8F9BBA6-FBE1-4269-8364-1C4EA9E4E624}" srcOrd="1" destOrd="0" parTransId="{D3C0C881-3273-43F0-BF64-12F7D4CF4372}" sibTransId="{CA0416CE-918D-425F-ACC8-F568CCF939FC}"/>
    <dgm:cxn modelId="{32F738BC-33AB-4F62-9AA7-1672B2F43B9C}" srcId="{A5D06777-87FC-4C6C-A35D-B4BAEA5CFDDB}" destId="{64C3B6CE-5015-4F81-89A8-199E8E59E118}" srcOrd="0" destOrd="0" parTransId="{2A59BECE-3522-4661-A2B9-9391F8C7F256}" sibTransId="{68525CF7-9BA1-4A5A-B8E8-29B81D0075F7}"/>
    <dgm:cxn modelId="{DE30D2BA-19AD-46E3-B2F4-280F42960631}" type="presOf" srcId="{C8F9BBA6-FBE1-4269-8364-1C4EA9E4E624}" destId="{9A7FC045-09B7-4FF5-A622-9D11E747410D}" srcOrd="0" destOrd="0" presId="urn:microsoft.com/office/officeart/2005/8/layout/lProcess3"/>
    <dgm:cxn modelId="{86475484-0909-416D-9EC8-8F865D297544}" type="presParOf" srcId="{AE69DABB-2090-44F0-8305-DB1F3D27A107}" destId="{F825973E-DA36-4BC6-825C-1731A9486118}" srcOrd="0" destOrd="0" presId="urn:microsoft.com/office/officeart/2005/8/layout/lProcess3"/>
    <dgm:cxn modelId="{F2C7FB50-6756-4072-A148-A78AE7F633E5}" type="presParOf" srcId="{F825973E-DA36-4BC6-825C-1731A9486118}" destId="{9F92FA5B-6DB7-4F7A-8570-ABD10C66244F}" srcOrd="0" destOrd="0" presId="urn:microsoft.com/office/officeart/2005/8/layout/lProcess3"/>
    <dgm:cxn modelId="{9C6DD93D-7C1E-45CD-BAD4-BCBC98C50A62}" type="presParOf" srcId="{F825973E-DA36-4BC6-825C-1731A9486118}" destId="{EE737AB6-3F28-475B-BE8A-6365C20DC2DA}" srcOrd="1" destOrd="0" presId="urn:microsoft.com/office/officeart/2005/8/layout/lProcess3"/>
    <dgm:cxn modelId="{D3013A60-3400-4E4F-B71F-2DE185EC447A}" type="presParOf" srcId="{F825973E-DA36-4BC6-825C-1731A9486118}" destId="{424B9761-48F4-450F-B98F-E3C2819FF67D}" srcOrd="2" destOrd="0" presId="urn:microsoft.com/office/officeart/2005/8/layout/lProcess3"/>
    <dgm:cxn modelId="{D1B9C020-C29F-41E8-B5C3-7280A3B21F6E}" type="presParOf" srcId="{F825973E-DA36-4BC6-825C-1731A9486118}" destId="{B5E15839-AB99-4204-A68F-D6793707CF26}" srcOrd="3" destOrd="0" presId="urn:microsoft.com/office/officeart/2005/8/layout/lProcess3"/>
    <dgm:cxn modelId="{11312045-D750-40DE-89C6-0FB63C0422BF}" type="presParOf" srcId="{F825973E-DA36-4BC6-825C-1731A9486118}" destId="{9A7FC045-09B7-4FF5-A622-9D11E747410D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CBB7999-A461-4904-9242-491C5A525829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A9E5AD-3B5E-46F3-8BC2-C17C6E71C924}">
      <dgm:prSet/>
      <dgm:spPr/>
      <dgm:t>
        <a:bodyPr/>
        <a:lstStyle/>
        <a:p>
          <a:r>
            <a:rPr lang="en-GB" b="1" dirty="0" smtClean="0"/>
            <a:t>Identification of cases for referral </a:t>
          </a:r>
          <a:endParaRPr lang="en-US" dirty="0"/>
        </a:p>
      </dgm:t>
    </dgm:pt>
    <dgm:pt modelId="{FDB052EA-7273-494B-83E2-58BBA408385A}" type="parTrans" cxnId="{7E777635-6123-43B0-867D-D127C8443302}">
      <dgm:prSet/>
      <dgm:spPr/>
      <dgm:t>
        <a:bodyPr/>
        <a:lstStyle/>
        <a:p>
          <a:endParaRPr lang="en-US"/>
        </a:p>
      </dgm:t>
    </dgm:pt>
    <dgm:pt modelId="{4E2DBA6C-4CED-41CC-92E5-0B5B414FA58F}" type="sibTrans" cxnId="{7E777635-6123-43B0-867D-D127C8443302}">
      <dgm:prSet/>
      <dgm:spPr/>
      <dgm:t>
        <a:bodyPr/>
        <a:lstStyle/>
        <a:p>
          <a:endParaRPr lang="en-US"/>
        </a:p>
      </dgm:t>
    </dgm:pt>
    <dgm:pt modelId="{62679DD7-A51F-4FB2-828E-D3D82324CA83}">
      <dgm:prSet/>
      <dgm:spPr/>
      <dgm:t>
        <a:bodyPr/>
        <a:lstStyle/>
        <a:p>
          <a:r>
            <a:rPr lang="en-GB" dirty="0" smtClean="0">
              <a:solidFill>
                <a:schemeClr val="tx2"/>
              </a:solidFill>
            </a:rPr>
            <a:t>ROVs, </a:t>
          </a:r>
          <a:endParaRPr lang="en-US" dirty="0">
            <a:solidFill>
              <a:schemeClr val="tx2"/>
            </a:solidFill>
          </a:endParaRPr>
        </a:p>
      </dgm:t>
    </dgm:pt>
    <dgm:pt modelId="{61141D1B-5433-4972-B0A0-3999B0784AE6}" type="parTrans" cxnId="{0404BD4A-2FD4-4E1F-9A0C-6841E5A1E121}">
      <dgm:prSet/>
      <dgm:spPr/>
      <dgm:t>
        <a:bodyPr/>
        <a:lstStyle/>
        <a:p>
          <a:endParaRPr lang="en-US"/>
        </a:p>
      </dgm:t>
    </dgm:pt>
    <dgm:pt modelId="{0F785E08-6F5A-4D0F-ABC9-AC278C148B91}" type="sibTrans" cxnId="{0404BD4A-2FD4-4E1F-9A0C-6841E5A1E121}">
      <dgm:prSet/>
      <dgm:spPr/>
      <dgm:t>
        <a:bodyPr/>
        <a:lstStyle/>
        <a:p>
          <a:endParaRPr lang="en-US"/>
        </a:p>
      </dgm:t>
    </dgm:pt>
    <dgm:pt modelId="{ACA95157-16A0-4DD8-B3B6-D2485AA29A6D}">
      <dgm:prSet/>
      <dgm:spPr/>
      <dgm:t>
        <a:bodyPr/>
        <a:lstStyle/>
        <a:p>
          <a:r>
            <a:rPr lang="en-GB" dirty="0" smtClean="0">
              <a:solidFill>
                <a:schemeClr val="tx2"/>
              </a:solidFill>
            </a:rPr>
            <a:t>Partners</a:t>
          </a:r>
          <a:endParaRPr lang="en-US" dirty="0">
            <a:solidFill>
              <a:schemeClr val="tx2"/>
            </a:solidFill>
          </a:endParaRPr>
        </a:p>
      </dgm:t>
    </dgm:pt>
    <dgm:pt modelId="{8D29A244-E77A-4E88-87CA-6661070C7E4C}" type="parTrans" cxnId="{2649504E-3979-4957-A785-436B7BD155D2}">
      <dgm:prSet/>
      <dgm:spPr/>
      <dgm:t>
        <a:bodyPr/>
        <a:lstStyle/>
        <a:p>
          <a:endParaRPr lang="en-US"/>
        </a:p>
      </dgm:t>
    </dgm:pt>
    <dgm:pt modelId="{C8BB26D4-7CD6-42B8-8649-8B73A161340F}" type="sibTrans" cxnId="{2649504E-3979-4957-A785-436B7BD155D2}">
      <dgm:prSet/>
      <dgm:spPr/>
      <dgm:t>
        <a:bodyPr/>
        <a:lstStyle/>
        <a:p>
          <a:endParaRPr lang="en-US"/>
        </a:p>
      </dgm:t>
    </dgm:pt>
    <dgm:pt modelId="{6016FAD2-CEE7-4295-B16D-B15807E14BD6}">
      <dgm:prSet/>
      <dgm:spPr/>
      <dgm:t>
        <a:bodyPr/>
        <a:lstStyle/>
        <a:p>
          <a:r>
            <a:rPr lang="en-GB" dirty="0" smtClean="0">
              <a:solidFill>
                <a:schemeClr val="tx2"/>
              </a:solidFill>
            </a:rPr>
            <a:t>Any unit carrying out their regular activities (such as during registration, RSD, RST, community services or legal counselling interviews)</a:t>
          </a:r>
          <a:endParaRPr lang="en-US" dirty="0"/>
        </a:p>
      </dgm:t>
    </dgm:pt>
    <dgm:pt modelId="{7FDA4F13-724C-4038-A1E1-4EBBE7ED6D6B}" type="parTrans" cxnId="{BABFC323-CFAA-4E09-ACC8-6AAD1A85391A}">
      <dgm:prSet/>
      <dgm:spPr/>
      <dgm:t>
        <a:bodyPr/>
        <a:lstStyle/>
        <a:p>
          <a:endParaRPr lang="en-US"/>
        </a:p>
      </dgm:t>
    </dgm:pt>
    <dgm:pt modelId="{0E26183B-DBBE-4C57-86C3-95C6DECE896E}" type="sibTrans" cxnId="{BABFC323-CFAA-4E09-ACC8-6AAD1A85391A}">
      <dgm:prSet/>
      <dgm:spPr/>
      <dgm:t>
        <a:bodyPr/>
        <a:lstStyle/>
        <a:p>
          <a:endParaRPr lang="en-US"/>
        </a:p>
      </dgm:t>
    </dgm:pt>
    <dgm:pt modelId="{9DB3A16F-5AA9-4B6A-B213-C8105319147A}" type="pres">
      <dgm:prSet presAssocID="{1CBB7999-A461-4904-9242-491C5A52582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A1B7C3-0DCD-4BF1-A1E2-BDDD4ACF2924}" type="pres">
      <dgm:prSet presAssocID="{90A9E5AD-3B5E-46F3-8BC2-C17C6E71C924}" presName="parentLin" presStyleCnt="0"/>
      <dgm:spPr/>
      <dgm:t>
        <a:bodyPr/>
        <a:lstStyle/>
        <a:p>
          <a:endParaRPr lang="en-US"/>
        </a:p>
      </dgm:t>
    </dgm:pt>
    <dgm:pt modelId="{C4FCAE28-F13E-4F3A-8D0D-AA90A40E104A}" type="pres">
      <dgm:prSet presAssocID="{90A9E5AD-3B5E-46F3-8BC2-C17C6E71C924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8D2EF26C-77CB-443E-B0E6-EEC1A0B4AC28}" type="pres">
      <dgm:prSet presAssocID="{90A9E5AD-3B5E-46F3-8BC2-C17C6E71C92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F005C-9373-471C-8EA1-50267057DF9A}" type="pres">
      <dgm:prSet presAssocID="{90A9E5AD-3B5E-46F3-8BC2-C17C6E71C924}" presName="negativeSpace" presStyleCnt="0"/>
      <dgm:spPr/>
      <dgm:t>
        <a:bodyPr/>
        <a:lstStyle/>
        <a:p>
          <a:endParaRPr lang="en-US"/>
        </a:p>
      </dgm:t>
    </dgm:pt>
    <dgm:pt modelId="{D33D580B-AB8A-4037-B096-B7EEAA2ED127}" type="pres">
      <dgm:prSet presAssocID="{90A9E5AD-3B5E-46F3-8BC2-C17C6E71C924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49504E-3979-4957-A785-436B7BD155D2}" srcId="{90A9E5AD-3B5E-46F3-8BC2-C17C6E71C924}" destId="{ACA95157-16A0-4DD8-B3B6-D2485AA29A6D}" srcOrd="1" destOrd="0" parTransId="{8D29A244-E77A-4E88-87CA-6661070C7E4C}" sibTransId="{C8BB26D4-7CD6-42B8-8649-8B73A161340F}"/>
    <dgm:cxn modelId="{07F93F1A-AAF7-4BCE-B192-3D96D51CE607}" type="presOf" srcId="{6016FAD2-CEE7-4295-B16D-B15807E14BD6}" destId="{D33D580B-AB8A-4037-B096-B7EEAA2ED127}" srcOrd="0" destOrd="2" presId="urn:microsoft.com/office/officeart/2005/8/layout/list1"/>
    <dgm:cxn modelId="{BABFC323-CFAA-4E09-ACC8-6AAD1A85391A}" srcId="{90A9E5AD-3B5E-46F3-8BC2-C17C6E71C924}" destId="{6016FAD2-CEE7-4295-B16D-B15807E14BD6}" srcOrd="2" destOrd="0" parTransId="{7FDA4F13-724C-4038-A1E1-4EBBE7ED6D6B}" sibTransId="{0E26183B-DBBE-4C57-86C3-95C6DECE896E}"/>
    <dgm:cxn modelId="{0404BD4A-2FD4-4E1F-9A0C-6841E5A1E121}" srcId="{90A9E5AD-3B5E-46F3-8BC2-C17C6E71C924}" destId="{62679DD7-A51F-4FB2-828E-D3D82324CA83}" srcOrd="0" destOrd="0" parTransId="{61141D1B-5433-4972-B0A0-3999B0784AE6}" sibTransId="{0F785E08-6F5A-4D0F-ABC9-AC278C148B91}"/>
    <dgm:cxn modelId="{F69ADC20-7290-490C-A732-07870EB63690}" type="presOf" srcId="{1CBB7999-A461-4904-9242-491C5A525829}" destId="{9DB3A16F-5AA9-4B6A-B213-C8105319147A}" srcOrd="0" destOrd="0" presId="urn:microsoft.com/office/officeart/2005/8/layout/list1"/>
    <dgm:cxn modelId="{7E777635-6123-43B0-867D-D127C8443302}" srcId="{1CBB7999-A461-4904-9242-491C5A525829}" destId="{90A9E5AD-3B5E-46F3-8BC2-C17C6E71C924}" srcOrd="0" destOrd="0" parTransId="{FDB052EA-7273-494B-83E2-58BBA408385A}" sibTransId="{4E2DBA6C-4CED-41CC-92E5-0B5B414FA58F}"/>
    <dgm:cxn modelId="{C9EA9159-941F-41BA-B4F6-0825A9733CA1}" type="presOf" srcId="{90A9E5AD-3B5E-46F3-8BC2-C17C6E71C924}" destId="{C4FCAE28-F13E-4F3A-8D0D-AA90A40E104A}" srcOrd="0" destOrd="0" presId="urn:microsoft.com/office/officeart/2005/8/layout/list1"/>
    <dgm:cxn modelId="{DF4E16ED-7682-454C-889C-154119775F15}" type="presOf" srcId="{ACA95157-16A0-4DD8-B3B6-D2485AA29A6D}" destId="{D33D580B-AB8A-4037-B096-B7EEAA2ED127}" srcOrd="0" destOrd="1" presId="urn:microsoft.com/office/officeart/2005/8/layout/list1"/>
    <dgm:cxn modelId="{5702F9D2-CA3E-4484-8F9D-2E1226DC63BD}" type="presOf" srcId="{90A9E5AD-3B5E-46F3-8BC2-C17C6E71C924}" destId="{8D2EF26C-77CB-443E-B0E6-EEC1A0B4AC28}" srcOrd="1" destOrd="0" presId="urn:microsoft.com/office/officeart/2005/8/layout/list1"/>
    <dgm:cxn modelId="{2ABB886D-8A2C-4B74-BE8D-FCC8220BCE7B}" type="presOf" srcId="{62679DD7-A51F-4FB2-828E-D3D82324CA83}" destId="{D33D580B-AB8A-4037-B096-B7EEAA2ED127}" srcOrd="0" destOrd="0" presId="urn:microsoft.com/office/officeart/2005/8/layout/list1"/>
    <dgm:cxn modelId="{555549EA-7577-46D0-A676-9F8A9C572277}" type="presParOf" srcId="{9DB3A16F-5AA9-4B6A-B213-C8105319147A}" destId="{54A1B7C3-0DCD-4BF1-A1E2-BDDD4ACF2924}" srcOrd="0" destOrd="0" presId="urn:microsoft.com/office/officeart/2005/8/layout/list1"/>
    <dgm:cxn modelId="{29DC7D04-B492-424D-A01F-052094268D02}" type="presParOf" srcId="{54A1B7C3-0DCD-4BF1-A1E2-BDDD4ACF2924}" destId="{C4FCAE28-F13E-4F3A-8D0D-AA90A40E104A}" srcOrd="0" destOrd="0" presId="urn:microsoft.com/office/officeart/2005/8/layout/list1"/>
    <dgm:cxn modelId="{4FF8A868-6175-4F02-B9A9-77FBF26D739C}" type="presParOf" srcId="{54A1B7C3-0DCD-4BF1-A1E2-BDDD4ACF2924}" destId="{8D2EF26C-77CB-443E-B0E6-EEC1A0B4AC28}" srcOrd="1" destOrd="0" presId="urn:microsoft.com/office/officeart/2005/8/layout/list1"/>
    <dgm:cxn modelId="{0382B866-72F0-4FEF-94EE-9410CAA87538}" type="presParOf" srcId="{9DB3A16F-5AA9-4B6A-B213-C8105319147A}" destId="{934F005C-9373-471C-8EA1-50267057DF9A}" srcOrd="1" destOrd="0" presId="urn:microsoft.com/office/officeart/2005/8/layout/list1"/>
    <dgm:cxn modelId="{A8B54077-2DA6-483C-949B-A90EA582E83C}" type="presParOf" srcId="{9DB3A16F-5AA9-4B6A-B213-C8105319147A}" destId="{D33D580B-AB8A-4037-B096-B7EEAA2ED12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7E2EC1-FA34-4B8E-BBD2-388F846B7ED2}">
      <dsp:nvSpPr>
        <dsp:cNvPr id="0" name=""/>
        <dsp:cNvSpPr/>
      </dsp:nvSpPr>
      <dsp:spPr>
        <a:xfrm>
          <a:off x="0" y="43529"/>
          <a:ext cx="8229600" cy="37229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300" kern="1200" dirty="0" smtClean="0"/>
            <a:t>As of January 5, 2015, the General Directorate of General Security (GSO</a:t>
          </a:r>
          <a:r>
            <a:rPr lang="en-GB" sz="4300" kern="1200" smtClean="0"/>
            <a:t>) implemented </a:t>
          </a:r>
          <a:r>
            <a:rPr lang="en-GB" sz="4300" kern="1200" dirty="0" smtClean="0"/>
            <a:t>a new set of regulations to manage the flow of Syrian’s into Lebanon.</a:t>
          </a:r>
          <a:endParaRPr lang="en-US" sz="4300" kern="1200" dirty="0"/>
        </a:p>
      </dsp:txBody>
      <dsp:txXfrm>
        <a:off x="0" y="43529"/>
        <a:ext cx="8229600" cy="372294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9C832-A8E7-4427-8E39-798D8A51EDE7}">
      <dsp:nvSpPr>
        <dsp:cNvPr id="0" name=""/>
        <dsp:cNvSpPr/>
      </dsp:nvSpPr>
      <dsp:spPr>
        <a:xfrm>
          <a:off x="152406" y="0"/>
          <a:ext cx="8229600" cy="4521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It was also announced that Syrians would be admitted to Lebanon according to a list of  humanitarian criteria established by the Ministry of Social Affairs (MOSA).</a:t>
          </a:r>
          <a:endParaRPr lang="en-US" sz="2400" kern="1200" dirty="0"/>
        </a:p>
      </dsp:txBody>
      <dsp:txXfrm>
        <a:off x="2250480" y="0"/>
        <a:ext cx="6131525" cy="4521543"/>
      </dsp:txXfrm>
    </dsp:sp>
    <dsp:sp modelId="{FCC86CF0-30D3-49B6-B7B7-C553D5CFA514}">
      <dsp:nvSpPr>
        <dsp:cNvPr id="0" name=""/>
        <dsp:cNvSpPr/>
      </dsp:nvSpPr>
      <dsp:spPr>
        <a:xfrm>
          <a:off x="586134" y="2130496"/>
          <a:ext cx="3955820" cy="209680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44B682-BED6-4202-B5EA-376D18A7BE08}">
      <dsp:nvSpPr>
        <dsp:cNvPr id="0" name=""/>
        <dsp:cNvSpPr/>
      </dsp:nvSpPr>
      <dsp:spPr>
        <a:xfrm>
          <a:off x="381002" y="976"/>
          <a:ext cx="4062263" cy="20311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725" tIns="57150" rIns="85725" bIns="571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solidFill>
                <a:schemeClr val="bg1"/>
              </a:solidFill>
            </a:rPr>
            <a:t>Objective of the referral System</a:t>
          </a:r>
        </a:p>
      </dsp:txBody>
      <dsp:txXfrm>
        <a:off x="381002" y="976"/>
        <a:ext cx="4062263" cy="2031131"/>
      </dsp:txXfrm>
    </dsp:sp>
    <dsp:sp modelId="{D5244587-B0E8-4F67-B8E1-A08F141B8521}">
      <dsp:nvSpPr>
        <dsp:cNvPr id="0" name=""/>
        <dsp:cNvSpPr/>
      </dsp:nvSpPr>
      <dsp:spPr>
        <a:xfrm>
          <a:off x="787229" y="2032108"/>
          <a:ext cx="406226" cy="15233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3348"/>
              </a:lnTo>
              <a:lnTo>
                <a:pt x="406226" y="15233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F64FFD-C6A0-422F-BD40-EFE94FFD4CB1}">
      <dsp:nvSpPr>
        <dsp:cNvPr id="0" name=""/>
        <dsp:cNvSpPr/>
      </dsp:nvSpPr>
      <dsp:spPr>
        <a:xfrm>
          <a:off x="1193455" y="2539890"/>
          <a:ext cx="6502741" cy="20311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 smtClean="0"/>
            <a:t>Facilitate the admission of individuals deserving international protection;</a:t>
          </a:r>
          <a:endParaRPr lang="en-GB" sz="3600" kern="1200" dirty="0"/>
        </a:p>
      </dsp:txBody>
      <dsp:txXfrm>
        <a:off x="1193455" y="2539890"/>
        <a:ext cx="6502741" cy="203113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9B41CE-E0A0-4154-A35D-B236CB6C874F}">
      <dsp:nvSpPr>
        <dsp:cNvPr id="0" name=""/>
        <dsp:cNvSpPr/>
      </dsp:nvSpPr>
      <dsp:spPr>
        <a:xfrm>
          <a:off x="2463392" y="1300191"/>
          <a:ext cx="5747109" cy="32699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tx2"/>
              </a:solidFill>
            </a:rPr>
            <a:t>1- Unaccompanied/separated children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tx2"/>
              </a:solidFill>
            </a:rPr>
            <a:t>2- Persons with disabilities 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tx2"/>
              </a:solidFill>
            </a:rPr>
            <a:t>3- Persons needing life-saving medical treatment </a:t>
          </a:r>
          <a:endParaRPr lang="en-GB" sz="1800" kern="1200" dirty="0" smtClean="0">
            <a:solidFill>
              <a:schemeClr val="tx2"/>
            </a:solidFill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tx2"/>
              </a:solidFill>
            </a:rPr>
            <a:t>4- Individuals pursuing resettlement</a:t>
          </a:r>
          <a:endParaRPr lang="en-US" sz="1800" kern="1200" dirty="0">
            <a:solidFill>
              <a:schemeClr val="tx2"/>
            </a:solidFill>
          </a:endParaRPr>
        </a:p>
      </dsp:txBody>
      <dsp:txXfrm>
        <a:off x="3382929" y="1300191"/>
        <a:ext cx="4827571" cy="3269962"/>
      </dsp:txXfrm>
    </dsp:sp>
    <dsp:sp modelId="{CD77AD51-0A01-464F-87B2-BB2769E54004}">
      <dsp:nvSpPr>
        <dsp:cNvPr id="0" name=""/>
        <dsp:cNvSpPr/>
      </dsp:nvSpPr>
      <dsp:spPr>
        <a:xfrm>
          <a:off x="0" y="0"/>
          <a:ext cx="3245866" cy="324586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Humanitarian criteria shared by MoSA</a:t>
          </a:r>
          <a:endParaRPr lang="en-US" sz="2800" b="1" kern="1200" dirty="0"/>
        </a:p>
      </dsp:txBody>
      <dsp:txXfrm>
        <a:off x="0" y="0"/>
        <a:ext cx="3245866" cy="324586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92FA5B-6DB7-4F7A-8570-ABD10C66244F}">
      <dsp:nvSpPr>
        <dsp:cNvPr id="0" name=""/>
        <dsp:cNvSpPr/>
      </dsp:nvSpPr>
      <dsp:spPr>
        <a:xfrm>
          <a:off x="5528" y="572038"/>
          <a:ext cx="3397463" cy="160071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Unaccompanied/ separated children 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28" y="572038"/>
        <a:ext cx="3397463" cy="1600710"/>
      </dsp:txXfrm>
    </dsp:sp>
    <dsp:sp modelId="{424B9761-48F4-450F-B98F-E3C2819FF67D}">
      <dsp:nvSpPr>
        <dsp:cNvPr id="0" name=""/>
        <dsp:cNvSpPr/>
      </dsp:nvSpPr>
      <dsp:spPr>
        <a:xfrm>
          <a:off x="3078590" y="992186"/>
          <a:ext cx="3364263" cy="760414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(under 16 years old) </a:t>
          </a:r>
          <a:r>
            <a:rPr lang="en-US" sz="1000" kern="1200" dirty="0" smtClean="0"/>
            <a:t>Cases of unaccompanied/separated children living in Lebanon whose parents/legal guardians are in Syria or whose parents separated on both sides of the borders</a:t>
          </a:r>
          <a:endParaRPr lang="en-US" sz="1000" kern="1200" dirty="0"/>
        </a:p>
      </dsp:txBody>
      <dsp:txXfrm>
        <a:off x="3078590" y="992186"/>
        <a:ext cx="3364263" cy="760414"/>
      </dsp:txXfrm>
    </dsp:sp>
    <dsp:sp modelId="{9A7FC045-09B7-4FF5-A622-9D11E747410D}">
      <dsp:nvSpPr>
        <dsp:cNvPr id="0" name=""/>
        <dsp:cNvSpPr/>
      </dsp:nvSpPr>
      <dsp:spPr>
        <a:xfrm>
          <a:off x="6152888" y="958156"/>
          <a:ext cx="2071182" cy="82847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Case eligible to be referred to MoSA for possible humanitarian admission</a:t>
          </a:r>
          <a:endParaRPr lang="en-US" sz="1100" kern="1200" dirty="0"/>
        </a:p>
      </dsp:txBody>
      <dsp:txXfrm>
        <a:off x="6152888" y="958156"/>
        <a:ext cx="2071182" cy="82847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92FA5B-6DB7-4F7A-8570-ABD10C66244F}">
      <dsp:nvSpPr>
        <dsp:cNvPr id="0" name=""/>
        <dsp:cNvSpPr/>
      </dsp:nvSpPr>
      <dsp:spPr>
        <a:xfrm>
          <a:off x="2205" y="690879"/>
          <a:ext cx="3407568" cy="136302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Persons with disabilities 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05" y="690879"/>
        <a:ext cx="3407568" cy="1363027"/>
      </dsp:txXfrm>
    </dsp:sp>
    <dsp:sp modelId="{424B9761-48F4-450F-B98F-E3C2819FF67D}">
      <dsp:nvSpPr>
        <dsp:cNvPr id="0" name=""/>
        <dsp:cNvSpPr/>
      </dsp:nvSpPr>
      <dsp:spPr>
        <a:xfrm>
          <a:off x="2966790" y="806737"/>
          <a:ext cx="2828282" cy="113131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smtClean="0"/>
            <a:t>dependent on family/relatives confirmed to be displaced in Lebanon</a:t>
          </a:r>
          <a:endParaRPr lang="en-US" sz="1500" kern="1200" dirty="0"/>
        </a:p>
      </dsp:txBody>
      <dsp:txXfrm>
        <a:off x="2966790" y="806737"/>
        <a:ext cx="2828282" cy="1131312"/>
      </dsp:txXfrm>
    </dsp:sp>
    <dsp:sp modelId="{9A7FC045-09B7-4FF5-A622-9D11E747410D}">
      <dsp:nvSpPr>
        <dsp:cNvPr id="0" name=""/>
        <dsp:cNvSpPr/>
      </dsp:nvSpPr>
      <dsp:spPr>
        <a:xfrm>
          <a:off x="5399112" y="806737"/>
          <a:ext cx="2828282" cy="113131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Case eligible to be referred to MoSA for possible humanitarian admission</a:t>
          </a:r>
          <a:endParaRPr lang="en-US" sz="1500" kern="1200" dirty="0"/>
        </a:p>
      </dsp:txBody>
      <dsp:txXfrm>
        <a:off x="5399112" y="806737"/>
        <a:ext cx="2828282" cy="113131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EF2E2D1-1A70-4AC0-8EF9-A3AACDC817D2}" type="datetimeFigureOut">
              <a:rPr lang="en-US"/>
              <a:pPr>
                <a:defRPr/>
              </a:pPr>
              <a:t>4/18/2017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1D59F5-BC5C-4C1A-8E4E-CFCFFA77B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25920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99E1BB-B026-41A1-80FF-B81A42BE52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  <p:sp>
        <p:nvSpPr>
          <p:cNvPr id="9221" name="Header Placeholder 4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Transit Movements</a:t>
            </a:r>
          </a:p>
        </p:txBody>
      </p:sp>
    </p:spTree>
    <p:extLst>
      <p:ext uri="{BB962C8B-B14F-4D97-AF65-F5344CB8AC3E}">
        <p14:creationId xmlns:p14="http://schemas.microsoft.com/office/powerpoint/2010/main" xmlns="" val="1582108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B9380-2B56-402C-A0D0-ED96A2B0D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0976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37C12-68AB-48F0-B29A-DD33C9DA5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711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DEDC2-27B5-4E56-810A-4FE0FFAF2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9265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AA117-19C1-49C4-B312-F62D90543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4792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6F72E-DF58-4477-A141-CDD8859D18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929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28A21-B234-44F9-90A6-B116369512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6385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199C6-A9D2-489A-9A28-73B1210123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0057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4967F-D05B-4DA5-8613-8BFDC227D9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5620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395B6-7059-4023-836A-DEACFF8C1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0764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1A35-E85D-4C00-BA02-1BB8C0BEF8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23529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14151-C0AB-449D-9BAC-89AD6939C7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962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11-02-2016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0C3BBE-6A71-42E4-AA3A-A6B93BF4A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ghuneiah@unhcr.org" TargetMode="External"/><Relationship Id="rId2" Type="http://schemas.openxmlformats.org/officeDocument/2006/relationships/hyperlink" Target="mailto:jabbour@unhcr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714375"/>
            <a:ext cx="7162800" cy="10382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Humanitarian Admission criteria</a:t>
            </a:r>
          </a:p>
        </p:txBody>
      </p:sp>
      <p:pic>
        <p:nvPicPr>
          <p:cNvPr id="2051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16/03/2017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6F6C0-9937-4D96-B67F-3EAD77FD1CFA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pic>
        <p:nvPicPr>
          <p:cNvPr id="2054" name="Picture 2" descr="http://www.aljazeera.com/mritems/imagecache/mbdxxlarge/mritems/Images/2015/10/25/9713c430d379480f9461b6bb258310e7_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817688"/>
            <a:ext cx="7620000" cy="4286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3733800"/>
          <a:ext cx="8229600" cy="2744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626" name="Picture 2" descr="http://www.ctvnews.ca/polopoly_fs/1.2694352.1449718808!/httpImage/image.jpg_gen/derivatives/landscape_960/ima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3400"/>
            <a:ext cx="5689599" cy="32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38C684-D5A2-4947-8E8E-5D5ACA68C26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77200" cy="457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1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C24C9C-EC3D-4CD9-89BF-44FD2465124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171C5A-33EF-4034-BE98-A603684C3F9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3581400"/>
          </a:xfrm>
        </p:spPr>
        <p:txBody>
          <a:bodyPr anchor="t" anchorCtr="0"/>
          <a:lstStyle/>
          <a:p>
            <a:pPr marL="0" indent="0" algn="ctr" eaLnBrk="1" hangingPunct="1">
              <a:buFont typeface="Arial" charset="0"/>
              <a:buNone/>
            </a:pPr>
            <a:r>
              <a:rPr lang="en-US" sz="3600" b="1" u="sng" dirty="0" smtClean="0">
                <a:solidFill>
                  <a:schemeClr val="tx2"/>
                </a:solidFill>
              </a:rPr>
              <a:t>Focal points:</a:t>
            </a:r>
          </a:p>
          <a:p>
            <a:pPr marL="0" indent="0" eaLnBrk="1" hangingPunct="1">
              <a:buFont typeface="Arial" charset="0"/>
              <a:buNone/>
            </a:pPr>
            <a:endParaRPr lang="en-US" sz="4000" b="1" dirty="0">
              <a:solidFill>
                <a:schemeClr val="tx2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1800" b="1" u="sng" dirty="0" smtClean="0">
                <a:solidFill>
                  <a:schemeClr val="tx2"/>
                </a:solidFill>
              </a:rPr>
              <a:t>Darine Jabbour: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 smtClean="0">
                <a:solidFill>
                  <a:schemeClr val="tx2"/>
                </a:solidFill>
                <a:hlinkClick r:id="rId2"/>
              </a:rPr>
              <a:t>jabbour@unhcr.org</a:t>
            </a:r>
            <a:r>
              <a:rPr lang="en-US" sz="1800" b="1" dirty="0" smtClean="0">
                <a:solidFill>
                  <a:schemeClr val="tx2"/>
                </a:solidFill>
              </a:rPr>
              <a:t> – Phone number: 03 27 25 39</a:t>
            </a:r>
          </a:p>
          <a:p>
            <a:pPr marL="0" indent="0" eaLnBrk="1" hangingPunct="1">
              <a:buFont typeface="Arial" charset="0"/>
              <a:buNone/>
            </a:pPr>
            <a:endParaRPr lang="en-US" sz="1800" b="1" dirty="0">
              <a:solidFill>
                <a:schemeClr val="tx2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1800" b="1" u="sng" dirty="0" smtClean="0">
                <a:solidFill>
                  <a:schemeClr val="tx2"/>
                </a:solidFill>
              </a:rPr>
              <a:t>Ahmad Ghuneim:</a:t>
            </a:r>
          </a:p>
          <a:p>
            <a:pPr marL="0" indent="0" eaLnBrk="1" hangingPunct="1">
              <a:buNone/>
            </a:pPr>
            <a:r>
              <a:rPr lang="en-US" sz="1800" b="1" dirty="0" smtClean="0">
                <a:solidFill>
                  <a:schemeClr val="tx2"/>
                </a:solidFill>
                <a:hlinkClick r:id="rId3"/>
              </a:rPr>
              <a:t>ghuneiah@unhcr.org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>
                <a:solidFill>
                  <a:schemeClr val="tx2"/>
                </a:solidFill>
              </a:rPr>
              <a:t>– Phone </a:t>
            </a:r>
            <a:r>
              <a:rPr lang="en-US" sz="1800" b="1" dirty="0" smtClean="0">
                <a:solidFill>
                  <a:schemeClr val="tx2"/>
                </a:solidFill>
              </a:rPr>
              <a:t>number: 76 32 09 83</a:t>
            </a:r>
            <a:endParaRPr lang="en-US" sz="1800" b="1" dirty="0">
              <a:solidFill>
                <a:schemeClr val="tx2"/>
              </a:solidFill>
            </a:endParaRP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7D0F5-1EE4-416C-9E35-94E85F429EA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087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 anchor="ctr" anchorCtr="1"/>
          <a:lstStyle/>
          <a:p>
            <a:pPr marL="0" indent="0" eaLnBrk="1" hangingPunct="1">
              <a:buFont typeface="Arial" charset="0"/>
              <a:buNone/>
            </a:pPr>
            <a:r>
              <a:rPr lang="en-US" sz="6600" b="1" dirty="0" smtClean="0">
                <a:solidFill>
                  <a:schemeClr val="tx2"/>
                </a:solidFill>
              </a:rPr>
              <a:t>Thank You</a:t>
            </a: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7D0F5-1EE4-416C-9E35-94E85F429EA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326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18606489"/>
              </p:ext>
            </p:extLst>
          </p:nvPr>
        </p:nvGraphicFramePr>
        <p:xfrm>
          <a:off x="457200" y="1600201"/>
          <a:ext cx="82296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5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72D309-08BC-4827-A028-D767A3A69F8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590800" y="1284383"/>
            <a:ext cx="2971800" cy="4648200"/>
          </a:xfrm>
          <a:custGeom>
            <a:avLst/>
            <a:gdLst>
              <a:gd name="connsiteX0" fmla="*/ 0 w 6629400"/>
              <a:gd name="connsiteY0" fmla="*/ 673933 h 4043520"/>
              <a:gd name="connsiteX1" fmla="*/ 673933 w 6629400"/>
              <a:gd name="connsiteY1" fmla="*/ 0 h 4043520"/>
              <a:gd name="connsiteX2" fmla="*/ 5955467 w 6629400"/>
              <a:gd name="connsiteY2" fmla="*/ 0 h 4043520"/>
              <a:gd name="connsiteX3" fmla="*/ 6629400 w 6629400"/>
              <a:gd name="connsiteY3" fmla="*/ 673933 h 4043520"/>
              <a:gd name="connsiteX4" fmla="*/ 6629400 w 6629400"/>
              <a:gd name="connsiteY4" fmla="*/ 3369587 h 4043520"/>
              <a:gd name="connsiteX5" fmla="*/ 5955467 w 6629400"/>
              <a:gd name="connsiteY5" fmla="*/ 4043520 h 4043520"/>
              <a:gd name="connsiteX6" fmla="*/ 673933 w 6629400"/>
              <a:gd name="connsiteY6" fmla="*/ 4043520 h 4043520"/>
              <a:gd name="connsiteX7" fmla="*/ 0 w 6629400"/>
              <a:gd name="connsiteY7" fmla="*/ 3369587 h 4043520"/>
              <a:gd name="connsiteX8" fmla="*/ 0 w 6629400"/>
              <a:gd name="connsiteY8" fmla="*/ 673933 h 404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29400" h="4043520">
                <a:moveTo>
                  <a:pt x="0" y="673933"/>
                </a:moveTo>
                <a:cubicBezTo>
                  <a:pt x="0" y="301730"/>
                  <a:pt x="301730" y="0"/>
                  <a:pt x="673933" y="0"/>
                </a:cubicBezTo>
                <a:lnTo>
                  <a:pt x="5955467" y="0"/>
                </a:lnTo>
                <a:cubicBezTo>
                  <a:pt x="6327670" y="0"/>
                  <a:pt x="6629400" y="301730"/>
                  <a:pt x="6629400" y="673933"/>
                </a:cubicBezTo>
                <a:lnTo>
                  <a:pt x="6629400" y="3369587"/>
                </a:lnTo>
                <a:cubicBezTo>
                  <a:pt x="6629400" y="3741790"/>
                  <a:pt x="6327670" y="4043520"/>
                  <a:pt x="5955467" y="4043520"/>
                </a:cubicBezTo>
                <a:lnTo>
                  <a:pt x="673933" y="4043520"/>
                </a:lnTo>
                <a:cubicBezTo>
                  <a:pt x="301730" y="4043520"/>
                  <a:pt x="0" y="3741790"/>
                  <a:pt x="0" y="3369587"/>
                </a:cubicBezTo>
                <a:lnTo>
                  <a:pt x="0" y="673933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8348" tIns="258348" rIns="258348" bIns="258348" numCol="1" spcCol="1270" anchor="ctr" anchorCtr="0">
            <a:noAutofit/>
          </a:bodyPr>
          <a:lstStyle/>
          <a:p>
            <a:pPr lvl="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dirty="0"/>
              <a:t>E</a:t>
            </a:r>
            <a:r>
              <a:rPr lang="en-GB" kern="1200" dirty="0" smtClean="0"/>
              <a:t>ntry criteria: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Tourism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Work visit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Shopping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Property owner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Tenant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dirty="0"/>
              <a:t>S</a:t>
            </a:r>
            <a:r>
              <a:rPr lang="en-US" kern="1200" dirty="0" smtClean="0"/>
              <a:t>tudent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Transit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medical treatment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US" kern="1200" dirty="0" smtClean="0"/>
              <a:t>Sponsor</a:t>
            </a:r>
          </a:p>
          <a:p>
            <a:pPr marL="342900" lvl="0" indent="-342900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en-GB" kern="1200" dirty="0" smtClean="0"/>
              <a:t>Appointment with a</a:t>
            </a: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kern="1200" dirty="0" smtClean="0"/>
              <a:t>foreign embassy</a:t>
            </a:r>
            <a:endParaRPr lang="en-US" kern="1200" dirty="0"/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72D309-08BC-4827-A028-D767A3A69F8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628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4219987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9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6AD52-115A-4C10-89BE-68BC368CC92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64816114"/>
              </p:ext>
            </p:extLst>
          </p:nvPr>
        </p:nvGraphicFramePr>
        <p:xfrm>
          <a:off x="457200" y="1600200"/>
          <a:ext cx="8077200" cy="457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3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2ACE1E-B762-4A59-B978-6F3085A1D56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77200" cy="457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7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AD98-A594-454C-9161-911C23D27E2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03035703"/>
              </p:ext>
            </p:extLst>
          </p:nvPr>
        </p:nvGraphicFramePr>
        <p:xfrm>
          <a:off x="457200" y="3733800"/>
          <a:ext cx="8229600" cy="2744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266" name="Picture 2" descr="http://img.huffingtonpost.com/asset/scalefit_550_400_noupscale/56250c751200002e007e563c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04800"/>
            <a:ext cx="5238750" cy="3533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3D0D0D-EAC3-42AF-BCEF-8999CD41422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3733800"/>
          <a:ext cx="8229600" cy="2744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4578" name="Picture 2" descr="http://i.dailymail.co.uk/i/pix/2015/09/28/16/2CDC26B800000578-3251775-image-m-145_144345271202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816428"/>
            <a:ext cx="5562600" cy="30697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21934E-DDDA-4155-A3C1-7B2C4BC1FD2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362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8196672"/>
              </p:ext>
            </p:extLst>
          </p:nvPr>
        </p:nvGraphicFramePr>
        <p:xfrm>
          <a:off x="457200" y="3733800"/>
          <a:ext cx="8229600" cy="2744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5602" name="Picture 2" descr="https://media.msf.org/Docs/MSF/Media/TR1/9/6/8/e/MSF1531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33400"/>
            <a:ext cx="5140930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16/03/2017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A756BB-44B3-4289-9599-186E567CA13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6183</TotalTime>
  <Words>452</Words>
  <Application>Microsoft Office PowerPoint</Application>
  <PresentationFormat>On-screen Show (4:3)</PresentationFormat>
  <Paragraphs>81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Humanitarian Admission criteria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UNHCR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Transit movements through Northern Borders</dc:title>
  <dc:creator>UNHCRuser</dc:creator>
  <cp:lastModifiedBy>Edwine</cp:lastModifiedBy>
  <cp:revision>27</cp:revision>
  <dcterms:created xsi:type="dcterms:W3CDTF">2016-02-05T08:20:18Z</dcterms:created>
  <dcterms:modified xsi:type="dcterms:W3CDTF">2017-04-18T09:07:37Z</dcterms:modified>
</cp:coreProperties>
</file>